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281" r:id="rId2"/>
    <p:sldId id="365" r:id="rId3"/>
    <p:sldId id="283" r:id="rId4"/>
    <p:sldId id="284" r:id="rId5"/>
    <p:sldId id="285" r:id="rId6"/>
    <p:sldId id="286" r:id="rId7"/>
    <p:sldId id="287" r:id="rId8"/>
    <p:sldId id="386" r:id="rId9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683" autoAdjust="0"/>
  </p:normalViewPr>
  <p:slideViewPr>
    <p:cSldViewPr>
      <p:cViewPr varScale="1">
        <p:scale>
          <a:sx n="75" d="100"/>
          <a:sy n="75" d="100"/>
        </p:scale>
        <p:origin x="10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89B0C7ED-6D92-4B87-8DC9-9686DC19934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2B7EFD3F-9E9D-4BF0-B213-4193D1E54CA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3EF039AF-8F33-48CC-8E09-0331FF87130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DE26DE3B-3CEC-4A7A-9213-9E228B5EC5E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4B236701-683B-4D80-894C-5748D84381E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23:50:07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849">
    <iact:property name="dataType"/>
    <iact:actionData xml:id="d0">
      <inkml:trace xmlns:inkml="http://www.w3.org/2003/InkML" xml:id="stk0" contextRef="#ctx0" brushRef="#br0">7760 5419 0,'0'0'11,"0"0"-7,0 0 4,0 0 2,0 0 0,0 0-1,0 0 0,74-8 0,-16 0 1,12-1-1,5 1 1,-5-4-1,1 3 1,-1 1 0,17 4 1,8 4-2,13 0-1,3 0 2,-11-4-1,-18 0 1,-11 0-1,-5-1 2,4 1-3,5 4 1,11 0 1,14-4-1,3 0 0,1-4 1,-9-1 0,-4 5-2,-4 4 3,8 0-3,-4 4 1,0-4 1,-8 0-1,-9 0 0,-4-4 1,-3 4 1,3 0-4,13 0 4,12 4-3,12 1 1,5-1 1,-13-4-1,-12 0 1,-12 0-1,-1 4 1</inkml:trace>
    </iact:actionData>
  </iact:action>
  <iact:action type="add" startTime="118712">
    <iact:property name="dataType"/>
    <iact:actionData xml:id="d1">
      <inkml:trace xmlns:inkml="http://www.w3.org/2003/InkML" xml:id="stk1" contextRef="#ctx0" brushRef="#br0">11483 10528 0,'0'0'2,"0"0"-1,0 0 8,0 0 3,0 0-5,0 0 3,0 0-1,0 0 0,0 0 0,0 0 1,0 0-1,0 0 1,0 0-1,54-8 0,-29 4 1,8 4-1,4 0 0,9 4 1,3 0-1,5 4 0,0-3 1,-4-1 0,3-4 1,5-4 13,4-1-22,5 1-2,3 0 10,-4 0 0,-4 4-1,0 0 0,0 4 1,0 0-1,-4-4 0,0-4 2,-4 0-3,0-4 2,-5-1-2,-3 1 2,-5 4-1,-8 0 1,-4 0-1,-4 0 1,-4 0-2,0-1 2,3 1 0,14 0-2,7 4 2</inkml:trace>
    </iact:actionData>
  </iact:action>
  <iact:action type="add" startTime="133402">
    <iact:property name="dataType"/>
    <iact:actionData xml:id="d2">
      <inkml:trace xmlns:inkml="http://www.w3.org/2003/InkML" xml:id="stk2" contextRef="#ctx0" brushRef="#br0">9907 15679 0,'0'0'2,"0"0"0,0 0 7,0 0 1,0 0-1,0 0 1,0 0-1,0 0 0,50-17 1,-30 9-1,1 0 1,0-1-1,4 1 0,-1 0 0,5 0 1,4 3-1,0 1 1,1 0-1,-1 4 0,0 0 0,4 0 1,4 0-1,5 0 2,4 0-3,3-4 2,9 0-1,0 0 1,1 0-1,-1-1 0,-4 5 1,4 5-1,4 3 0,-8 0 1,4 0-1,0-3 0,0-1 1,-8-4-1,-5 0 0,-7 0 1,-1-4-1,-8-1 0,-4 1 1,-8 4-1,-1 0 1,-7 0-2,-1 0 2,-3 0-1,-1 0 1,0 0-1,-4 0 0,0 0 1,1 0-1,-1 0 0,0 0 0,-4 0 1,0 0-1,0 0 1,0 0-1,0 0 0,0 0 1,0 0-1,0 0 0,0 0 1,-91 21 0,70-17-1,0 0 1,5 0-1,-1 1 0,1-1 1,3 0-2,1-4 3,0 0-3,-5 0 2,0 0-1,1 0 0,-1 0 1,-3 0 0,-5 0-1,0 0 0,-4 0 0,0 0 1,0 0-1,-4 0 1,0 0-1,-4 0 0,-1 0 1,-3 0-1,-4 4 0,-1 0 1,1 0-2,-1 0 3,1 1-3,-1-1 3,-4 0-2,1 0 0,-5 0 0,4 0 1,1 0-1,3 1 0,9-1 0,4-4 2,8 4-3,4-4 1,5 0 2,3 0-3,5 0 2,0 0-2,4 0 2,-1 0 1,1 0-3,0 0 1,0 0 0,4 0 1,0 0 0,0 0-2,0 0 2,0 0-1,0 0 0,99 4 1,-41 0 0,13-4 0,7 0-2,17-4 3,5-4-4,-1 4 3,-8-1-1,-8 5 1,-17 0 0,-4 0-2,-4 0 1,0 0 2,-8-4-3,-1 0 1,1 0 1,-5 0 1,1-4-3,12-1 1,16-7 1,21-13-2</inkml:trace>
    </iact:actionData>
  </iact:action>
  <iact:action type="add" startTime="163786">
    <iact:property name="dataType"/>
    <iact:actionData xml:id="d3">
      <inkml:trace xmlns:inkml="http://www.w3.org/2003/InkML" xml:id="stk3" contextRef="#ctx0" brushRef="#br0">8612 6044 0,'0'0'1,"0"0"2,0 0 6,0 0 0,0 0 1,0 0-1,0 0 0,0 0 0,0 0 1,62-29 0,-25 17 2,13 0-6,12-5 4,17 0-1,20 5 0,17 4 1,12 4 2,17-1-3,8 1-1,4 4 2,-12 4-1,-13 1 1,1-1-1,-1-4 0,5 4 2,3 4-3,5 0 2,4 1-1,8 3 1,9 5-1,-5 3 2,-16 1 0,-9 4-3,1 0 2,-9 0-1,-12-5 0,-17-3 1,-24-9-2,-13 0 1,-8 1 1,-5-1 0,1 0-1,8 5 0,8 3 1,4 5-1,5 0 1,-1-5 0,5 1 0,8 4-2,0 3 2,4 5-2,0 4 2,8 5-1,13 3 0,20 1 1,17-9-1,17-4 1,3 0-1,-7-5 0,-5 5 0,-4 5 1,-12-1 0,-13 4-2,-8 8 2,-8 5-1,-5 8 1,-3 13 0,-9 7 0,0 5-3,0 8 1,0 8 2,0 9 0,-8 4 0,-4-4 0,-9 3 0,-11-11-1,-10-5 0,-3-8 0,-5 4 1,1 4 0,0 9-2,-5-1 3,-4 9-3,-4 4 2,-4 4-1,-8-4 0,-9-8 1,-3-9-2,-1 0 3,0 1-3,0-1 3,-3 0-3,-10-12 1,1-8 0,-4-9 1,4 1-1,-13-5 1,1 0 0,-5 9-1,-8-1 0,-4 5 0,-13 0 0,-16 8 1,-16 8-1,-17 0 2,-9 0-3,9-4 2,4-8-2,8-8 2,-12-1-1,-8-3 0,-1-1 1,5-8-1,8-8 2,12-9-3,5-7 2,-1-1-2,-7 0 2,-14 0-1,1-8 1,4-4 0,13-8-2,16-5 2,0 1-1,-5-1 0,-7 1 1,-13-1-2,-12-4 1,8-4 2,4-4-3,12-4 1,9 0 2,4 4-3,0 0 2,-8 0-1,-9 0 0,-20 0 1,4-4-1,4 0 0,8-4 0,8-1 2,1 1-2,-9 4 0,-12 0 0,-13 0 0,1-1 1,3 5-1,13 0 2,13 0-4,-1 0 3,1 0-1,-1 5 1,-4-1-1,5-4 0,-1-4 1,-4-9-1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23:50:07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663">
    <iact:property name="dataType"/>
    <iact:actionData xml:id="d0">
      <inkml:trace xmlns:inkml="http://www.w3.org/2003/InkML" xml:id="stk0" contextRef="#ctx0" brushRef="#br0">22269 10296 0,'0'0'1,"0"0"3,0 0 4,0 0 2,0 0 0,0 0-1,0 0 0,0 0 1,0 0-1,42 0 0,-30 0 1,5 0-1,-1 0 0,5 0 1,8 0-1,4 0 1,8 0-1,9 0 0,8 0 1,4 5-1,4 3 3,-4 0 10,-4-4-22,-4 0 8,0-4-2,0 0 3,3-4 1,14 4 1,12 0-3,12 9 1,4-1 0,-16 4 1,-17-3-2,-8-1 4,-13-4-5,1 0 3,-1 0-1,5 5 2,12-1-3,13 0 2,-1 0-1,-4-3-1,-12-5 2</inkml:trace>
    </iact:actionData>
  </iact:action>
  <iact:action type="add" startTime="35308">
    <iact:property name="dataType"/>
    <iact:actionData xml:id="d1">
      <inkml:trace xmlns:inkml="http://www.w3.org/2003/InkML" xml:id="stk1" contextRef="#ctx0" brushRef="#br0">17834 5419 0,'99'-8'1,"83"-9"3,46 1 6,20-5-2</inkml:trace>
    </iact:actionData>
  </iact:action>
  <iact:action type="add" startTime="46724">
    <iact:property name="dataType"/>
    <iact:actionData xml:id="d2">
      <inkml:trace xmlns:inkml="http://www.w3.org/2003/InkML" xml:id="stk2" contextRef="#ctx0" brushRef="#br0">4744 7125 0,'0'0'2,"0"0"1,0 0 5,45-54 2,-33 42-1,1-1 1,-5 5-1,5 0 0,-9 4 1,4 0-1,0-1 1,5 1-1,7-4 1,13-4-1,13-5 0,8-4 1,8 1-1,-4-1 3,-4 4 0,-9 5-7,-8-1 4,-4 5 1,0 0-1,1-5 0,-1 1 1,0 0-1,4-1 1,0 5-1,0 0 0,1-1 1,3 5-1,5 0 1,-1 0-2,5 0 2,-1 0 0,1 0-1,0-1 0,-5 1 1,1 0-1,-1 0 0,5 0 0,0 0 0,-5 0 1,5 4-1,3 0 1,5 4 1,0 0-3,4 0 1,-4 0 0,-4 0 2,4 0-3,-12 1 2,3-1-2,1 0 2,12 4-1,8 0 1,9 1 0,8-1-2,0-4 2,-13 0-1,1-4 1,-5 4-2,-4-4 2,4 0-1,9 0 1,4 0-1,4 0 1,-5 0-1,-3-4 0,-21 0 0,-4 0 1,-5 0-1,-3 0 0,4 0 2,-1-1-3,9 5 1,12 0 1,13 5-1,8 3 2,4-4-3,-8 0 1,-4 4 1,0 1-1,16 3 1,38-4-1,40-4 0</inkml:trace>
    </iact:actionData>
  </iact:action>
  <iact:action type="add" startTime="53044">
    <iact:property name="dataType"/>
    <iact:actionData xml:id="d3">
      <inkml:trace xmlns:inkml="http://www.w3.org/2003/InkML" xml:id="stk3" contextRef="#ctx0" brushRef="#br0">4032 7440 0,'0'0'2,"0"0"0,0 0 7,0 0 0,0 0 1,0 0-1,0 0 0,0 0 1,0 0 0,0 0-1,33 45 5,-25-28-10,1 3 6,-9 14 0,8 19-2,-8 26 2,8 20-1,-8 9 2,8-9 0,-8-3-1,0-9-1,0 4 1,-8 0-1,8 0 0,0 0 2,0 0-3,0 0 1,0 13 0,0 12 1,0 12-1,0-4 1,0-8 1,0-21-4,0-12 0,0-8 2,0 3 0,0 13 1,0 13-1,0 4 2,0-5-3,0-16 3,0-8-3,8-5 1,-8-3 1,0 3 0,0 1-2,0-9 1,0 0 1,9-4 0,-9-4-1,8-8 0,-8-5 0,0-3 0,0-5 2,0 0-2,0-4 1,0-4-2,12 0 2,-12 0-1,0-4 0,0 4 1,0 9-2</inkml:trace>
    </iact:actionData>
  </iact:action>
  <iact:action type="add" startTime="63642">
    <iact:property name="dataType"/>
    <iact:actionData xml:id="d4">
      <inkml:trace xmlns:inkml="http://www.w3.org/2003/InkML" xml:id="stk4" contextRef="#ctx0" brushRef="#br0">4636 7738 0,'0'0'2,"0"0"3,0 0 4,0 0 0,0 0-1,0 0 1,0 0 1,0 0-1,0 0 0,0 0 1,0 0 0,0 0-2,0 0 1,0 0 1,0 0-1,0 0 1,0 0-1,0 0 1,0 0-1,0 0 1,50 20-1,-26-11 0,5-1 1,0 0-1,4 1 0,9-1 1,8 0-1,7-4 0,1 0 0,0-4 1,0 0 1,-4 0 0,-4 0-1,-5-4 0,-3 4-2,-9 0 2,-4 0-2</inkml:trace>
    </iact:actionData>
  </iact:action>
  <iact:action type="add" startTime="73739">
    <iact:property name="dataType"/>
    <iact:actionData xml:id="d5">
      <inkml:trace xmlns:inkml="http://www.w3.org/2003/InkML" xml:id="stk5" contextRef="#ctx0" brushRef="#br0">4247 5216 0,'0'0'1,"0"0"2,0 0 6,0 0 1,0 0-1,0 0 1,-41-24-1,41 24 0,0 4 1,0 0-1,0 4 1,0 9-1,0 20 0,8 29 1,-8 42-1,8 37 0,9 12 2,-9 4 0,0 5-2,1-13 1,-1-8-1,17-21 1,0-16-2,-9-9 2,1-7 1,-9-1-4,-8-4 3,0-9-1,0-3 0,0-13 0,0-8 1,0-9-1,0-8 1,0-8 0,0-8-2</inkml:trace>
    </iact:actionData>
  </iact:action>
  <iact:action type="add" startTime="74250">
    <iact:property name="dataType"/>
    <iact:actionData xml:id="d6">
      <inkml:trace xmlns:inkml="http://www.w3.org/2003/InkML" xml:id="stk6" contextRef="#ctx0" brushRef="#br0">4222 5328 0,'0'0'6,"0"0"4,0 0-1,0 0 1,0 0-1,50 0 1,-9 0-1,17 0 0,0 0 1,-8-4-1,-1 0 0,-7 4 0,-1 0 1,9 4-1,12 4 2,25 5-3,24-1 2,14 1-1,-14-5 0,-11 0 1,-14-8-1,-15 0 0,-9 0 1,0-4-1,4 0 0,-4 0 1,4 0-1,5-1 0,3-3 1,-8 4 0,-4-4-2,1 4 2,-1-1-1,0 1 0,0 0 1,0 4-1,8 0 0,0-4 1,1 0-1,-1 0 1,-4-5-1,-4 1 0,-4 0 0,-4 4 1,0 0-1,4 4 1,8 0-1,8 0 0,9 0 0,-4-5 1,-1 1-1,-7-4 1,-5 0-1,-8 4 0,0-1 1,4 5-1,16 5 0,18-1 1,-1 0-1,0-4 1,-4-4-1,-8-5 1,-1 5-1,1 4 1,4 0-1,8 0 0,5 0 1,-1-8-1,-12 0 0,-17-1 1,-16 1 0,-9 0-2,-3 4 2,-5 4-1,-4 0 0,0 0 2,0 0-3,-4 4 2,0 0-1,0 0 1,-4 0-2,0 0 3,-5 1-3,1-1 1,0 0 1,4 4 0,-1 0-1,5 5 0,0 3 0,5 9 0,-6 0 1,1 4 0,-12 4-2,4 9 2,-5 3 2,1 13-1,-13 4-2,4 0-3,-4 0 3,5-4 1,-1-8-2,0 0 2,-4-1 1,0 1-4,1 4 3,-5 0-1,-5 8 1,1 4 0,0 0-2,-4-3 1,4-14 2,0-3-3,-1-9 1,5-4 1,0-8-1,-4-4 1,4-1 0,0-3-2,-4-5 2,4 1-1,0-5 0,-4 0 2,4 1-4,-4-1 4,4 0-3,-4-4 1,4 0 1,-8 1-1,3-1 1,1 0-1,-4 4 1,0 0-2,-5 1 2,-3-1 0,-5 0 0,-4 1-2,-4-1 2,0 0-1,-4 0 0,-4-3 1,-4-1-1,-1 4 1,1-4-2,4 0 2,-1 0 0,1 5-2,4-5 2,-4 4 0,-5-4-1,-7 0 0,-5 0 0,-4 1 1,0-1 0,4-4-2,5 0 2,3 0 0,5 0-2,-1 0 2,5-4-1,4 4 0,0 0 2,0-5-2,-4 5-1,-9-4 2,-12 0-1,-12 0 1,-9-4-1,-8 0 0,9 3 0,3 1 1,9 0-1,4 0 1,4 4-1,-8-4 2,-9 0-4,-11 0 3,-5-5 0,-9 1-1,18 4-1,7 4 3,5 0-3,-1 0 2,-7 0-1,-1 0 1,-8 0-1,-4 0 0,9 0 1,7 0-1,5 0 1,-1 4-2,1 0 3,-9 0-3,-3 0 2,-9 1-1,-5-1 0,10 0 1,3 0-1,13 4 2,7-4-3,1 1 2,0-1-2,-4 0 2,-8 4-1,-9-4 0,-4 0 1,0 0-1,13 1 1,3-1-1,9 0 0,-4 0 0,0 0 1,-9 0 0,-3 0-2,7-4 3,-15 0-3,11-4 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37453">
    <iact:property name="dataType"/>
    <iact:actionData xml:id="d0">
      <inkml:trace xmlns:inkml="http://www.w3.org/2003/InkML" xml:id="stk0" contextRef="#ctx0" brushRef="#br0">13482 1324 0,'0'0'5,"0"0"-5,0 0 7,0 0 5,0 0-5,0 0 2,0 0 0,0 0 1,0 0-1,24 58 0,-15-41 1,-9 8 0,8 16-2,9 9 1,7 33 1,5 24 0,-4 9-1,-4-8 4,0 0-8,8-17 5,-5-9-1,5-15 1,0-9-2,0-9 2,-8-7 0,-5-17-1,-3-1 0,-5-7 1,0-9-2,-3 1 2,-1-1 0,0-8 0,-4 0 1,0 0 0,4 0-4,4-17 1,9-24 1,12-42 0,12-49 0,9-34 0,12-16 2,8 0-3,5 24 1,-5 18 2,-12 15-3,-17 26 1,-12 33 2,-8 24-3,-5 9 2,-3 8-1,-5 9 0,-4-1 1,0 9-1,1 0 0,-1-1 1,0 9-1,0-8 1,0 8-1,4-8 0,-8 8 0</inkml:trace>
    </iact:actionData>
  </iact:action>
  <iact:action type="add" startTime="38404">
    <iact:property name="dataType"/>
    <iact:actionData xml:id="d1">
      <inkml:trace xmlns:inkml="http://www.w3.org/2003/InkML" xml:id="stk1" contextRef="#ctx0" brushRef="#br0">14218 2194 0,'0'0'4,"0"0"9,0 0-8,0 0 4,0 0 2,0 0-3,0 0 1,0 0 1,0 0-1,54-8 0,-25 8 0,12-9 2,13 1-3,8 0 2,8 0 1,-12 8-4,0 0 3,0 0 0,-4 0-2,0 0 2,0-9-1,-5 9 0,-7 0 1,-5 0-1,-8 0 0,-9 0 0,-3 0 1,-5 0-1,-3 0 0</inkml:trace>
    </iact:actionData>
  </iact:action>
  <iact:action type="add" startTime="38811">
    <iact:property name="dataType"/>
    <iact:actionData xml:id="d2">
      <inkml:trace xmlns:inkml="http://www.w3.org/2003/InkML" xml:id="stk2" contextRef="#ctx0" brushRef="#br0">14417 2351 0,'0'0'10,"0"0"-4,0 0 4,0 0-1,0 0 1,0 0-1,0 0 1,0 0-2,0 0 1,0 0 0,0 0 2,0 0-3,0 0 1,0 0 2,0 0-3,33 67 1,-37-1 2,-9 33-2,1 9-1,4-1 4,8 1-4,4 0 0,-4-9 2,-9 0-1,-3-24 1,-5-17-1</inkml:trace>
    </iact:actionData>
  </iact:action>
  <iact:action type="add" startTime="41743">
    <iact:property name="dataType"/>
    <iact:actionData xml:id="d3">
      <inkml:trace xmlns:inkml="http://www.w3.org/2003/InkML" xml:id="stk3" contextRef="#ctx0" brushRef="#br0">14562 2095 0,'0'0'5,"0"0"-5,0 0 9,0 0 3,0 0-4,0 0 1,0 0-1,0 0 1,0 0 0,-42 41 0,34-16 1,0 16-1,3 1 0,1-1 2</inkml:trace>
    </iact:actionData>
  </iact:action>
  <iact:action type="add" startTime="45676">
    <iact:property name="dataType"/>
    <iact:actionData xml:id="d4">
      <inkml:trace xmlns:inkml="http://www.w3.org/2003/InkML" xml:id="stk4" contextRef="#ctx0" brushRef="#br0">3751 3419 0,'0'0'7,"0"0"-7,0 0 9,0 0-3,74 0 3,-8-8 1,17 8 1,25-8-3,7-9 2,1 1-1,-16-9 0,-1 17 1,4-1-2,26 9 2,20 0-1,20 9 0,9-1 1,0 0-1,0-16 0,-9 0 0,1-17 1,-9 0-1</inkml:trace>
    </iact:actionData>
  </iact:action>
  <iact:action type="add" startTime="46604">
    <iact:property name="dataType"/>
    <iact:actionData xml:id="d5">
      <inkml:trace xmlns:inkml="http://www.w3.org/2003/InkML" xml:id="stk5" contextRef="#ctx0" brushRef="#br0">10660 803 0,'0'0'6,"0"0"8,0 0-7,0 0 1,0 0 0,79 16 2,12-7-1,24-1 1,1 8-1,8 1 1,9 0 0,-1-1-2,-8 1 1,-4-9 1,-25 9-1,-12-1 0,-17 1 1</inkml:trace>
    </iact:actionData>
  </iact:action>
  <iact:action type="add" startTime="46911">
    <iact:property name="dataType"/>
    <iact:actionData xml:id="d6">
      <inkml:trace xmlns:inkml="http://www.w3.org/2003/InkML" xml:id="stk6" contextRef="#ctx0" brushRef="#br0">10846 1084 0,'0'0'10,"0"0"-3,0 0 2,0 0 0,0 0 0,70 9 1,-28-1-1,-1 0 0,1 0 1,-1 17-1,-4 0 1,5 17-2,-1 7 2,4 9 0,1 8-1,-5-16 0,5 0 0,-17-17 1,-4-8-1,-9-9 2,-3-7-3,-5-1 1,-4 0 1,-8 0 0,-9 9-2,-11 8 1,-14 8 1,-11 8-1,-5 9 2,4-9-4,1 1 3,7-9 0,13-8-1,9-9 1,3 1-2,9 0 2,4-9-1,4-8 1,4 8 0,0-8-2,13 8 1,12 9 1,24 16-1,38 0 0,33 0 2,13-8-3,-9-8 1,-24-9 1,-22 0-1,-20 1 1,-16-1-1,-17-8 0,-4 0 0</inkml:trace>
    </iact:actionData>
  </iact:action>
  <iact:action type="add" startTime="47890">
    <iact:property name="dataType"/>
    <iact:actionData xml:id="d7">
      <inkml:trace xmlns:inkml="http://www.w3.org/2003/InkML" xml:id="stk7" contextRef="#ctx0" brushRef="#br0">10569 761 0,'0'0'6,"0"0"3,0 0 2,0 0-3,0 0 2,0 0-1,0 0 0,0 0 0,0 0 0,0 0 2,0 0-3,0 0 1,0 0 1,0 0 1,0 0-4,0 0 2,0 0 1,0 0-1,0 0 1,0 0 0,0 0-2,0 0 1,0 0 1,50 42-1,-26-26 1,5 1 0,4 8-1,5-9 0,3 1 0,-8-1 0,4 1 1,1 0-1,-1 7 1,-4-7-1,0 8 1,0-9-1,-4 9 0,0-8 0,0-1 2,-4-7-3</inkml:trace>
    </iact:actionData>
  </iact:action>
  <iact:action type="add" startTime="56037">
    <iact:property name="dataType"/>
    <iact:actionData xml:id="d8">
      <inkml:trace xmlns:inkml="http://www.w3.org/2003/InkML" xml:id="stk8" contextRef="#ctx0" brushRef="#br0">11169 2616 0,'0'0'5,"0"0"-5,0 0 9,0 0 2,0 0-4,0 0 3,0 0-2,0 0 2,41 25-1,-32-17 1,-1-8-1,4 9 0,1-9 1,-1 8-1,5 0 2,3 0-3,9 1 1,8-1 0,9 0 1,8-8-1,4 9 1,0-9-1,-5 8 1,5-8-1,-12 8 0,-1 0 2,-7 1-3,-5-1 1,-4 0 1,-5 1-1,-3-1 0,-4-8 0,-5 8 1,-4-8-1,1 0 0,-5 0 1,0 0-1</inkml:trace>
    </iact:actionData>
  </iact:action>
  <iact:action type="add" startTime="56957">
    <iact:property name="dataType"/>
    <iact:actionData xml:id="d9">
      <inkml:trace xmlns:inkml="http://www.w3.org/2003/InkML" xml:id="stk9" contextRef="#ctx0" brushRef="#br0">13320 3254 0,'0'0'7,"0"0"3,0 0-2,0 0 4,0 0-5,0 0 2,0 0 1,58-8-1,-21 8 0,5 0 0,3 0 1,5 0 1,8 8-4,8 8 3,17 1 0,0 8 0,8 0-2,12 8 2,17-8-1,0-9 1,-8-8-1,-9 9 0,-12-9 0,-12 9 2,-13-9-3,-12 9 1,-13-9 2,-12-8-3,-12 0 1</inkml:trace>
    </iact:actionData>
  </iact:action>
  <iact:action type="add" startTime="63227">
    <iact:property name="dataType"/>
    <iact:actionData xml:id="d10">
      <inkml:trace xmlns:inkml="http://www.w3.org/2003/InkML" xml:id="stk10" contextRef="#ctx0" brushRef="#br0">12352 1780 0,'0'0'3,"0"0"2,0 0 0,0 0 7,0 0-2,0 0-3,0 0 1,0 0 2,0 0-1,0 0 0,62 16 3,-20 1-5,24 16 2,37 0 1,34 0-1,8-8 1,-13-8 0,-29-1-2,-32-7 2,-22-1-1,-7 0 1,-22-8-2,-3 8 2,-5-8 0</inkml:trace>
    </iact:actionData>
  </iact:action>
  <iact:action type="add" startTime="63690">
    <iact:property name="dataType"/>
    <iact:actionData xml:id="d11">
      <inkml:trace xmlns:inkml="http://www.w3.org/2003/InkML" xml:id="stk11" contextRef="#ctx0" brushRef="#br0">12596 2368 0,'0'0'6,"0"0"4,0 0 1,0 0-4,42-17 3,-13 17-1,8-8 1,4 8-2,5 0 2,12 8 0,-5 1-2,9-1 2,1 0-1,-6 0 1,-3 1-1,-8-1 1,-5-8-1,-4 8 0</inkml:trace>
    </iact:actionData>
  </iact:action>
  <iact:action type="add" startTime="67644">
    <iact:property name="dataType"/>
    <iact:actionData xml:id="d12">
      <inkml:trace xmlns:inkml="http://www.w3.org/2003/InkML" xml:id="stk12" contextRef="#ctx0" brushRef="#br0">16738 1117 0,'0'0'4,"0"0"5,0 0-9,-62-8 13,20 0-5,-11 0-1,-5-1 2,4 9 0,4 9 2,-20 15-3,-21 43 2,-8 32 0,12 25-2,29 0 1</inkml:trace>
    </iact:actionData>
  </iact:action>
  <iact:action type="add" startTime="67902">
    <iact:property name="dataType"/>
    <iact:actionData xml:id="d13">
      <inkml:trace xmlns:inkml="http://www.w3.org/2003/InkML" xml:id="stk13" contextRef="#ctx0" brushRef="#br0">16183 1705 0,'0'0'7,"0"0"4,-4 67-4,-4 40 2,0 84 1,-1 41 0,9-17-1,-8-33 0,0-49 0,0-42 1,-1-33-1</inkml:trace>
    </iact:actionData>
  </iact:action>
  <iact:action type="add" startTime="68172">
    <iact:property name="dataType"/>
    <iact:actionData xml:id="d14">
      <inkml:trace xmlns:inkml="http://www.w3.org/2003/InkML" xml:id="stk14" contextRef="#ctx0" brushRef="#br0">17089 2103 0,'0'0'7,"0"0"3,0 0 0,34-75-1,-14 17 0,-12 0 1,-12 17-1,-12 8 0,-9 16 1,-12 26-1,-34 32 0,-15 58 1,7 26-1,33-10 2,34-23-2,16-26 0,13-8-2,3-17 4,5-8-2,0-8 0,4-8 1,0-26-1,8-7 0,5-17 0,-5-9 1,-4 1-1,-4 8 0,-8 0 1,-9 16-1,-4 1 0,0 16 0,1 0 2,3 8-3,13 25 1,12 25 1,5 25 1,-5 0-3,4 8 1,5 0 0</inkml:trace>
    </iact:actionData>
  </iact:action>
  <iact:action type="add" startTime="68676">
    <iact:property name="dataType"/>
    <iact:actionData xml:id="d15">
      <inkml:trace xmlns:inkml="http://www.w3.org/2003/InkML" xml:id="stk15" contextRef="#ctx0" brushRef="#br0">17962 2649 0,'0'0'9,"0"0"0,0 0-1,-58 91 2,5 9-1,-14 16 0,5-25 3,9-33-5,-1-33 2</inkml:trace>
    </iact:actionData>
  </iact:action>
  <iact:action type="add" startTime="69153">
    <iact:property name="dataType"/>
    <iact:actionData xml:id="d16">
      <inkml:trace xmlns:inkml="http://www.w3.org/2003/InkML" xml:id="stk16" contextRef="#ctx0" brushRef="#br0">18331 1291 0,'0'0'4,"0"0"6,0 0-1,0 0 1,0 0-2,0 0 2,-13 83-1,-7 50 0,-5 49 1,0 8 0,4-32 0,9-51-2,8-32 1,4-26 2,0-15-3,0-18 3,0-8-4,0-8 5,0 0-5,0 0 5,0 0-5,0 0 3,12-107-1,-4 65 1,1 9-1,3 0 1,0 0-2,5 16 2,0 1-1,-1 8 0,5-1 0,4 1 1,-1 8 0,5 8-1,4 9 0,5 16 1,-5 8-1,-4 9 0,-9 25 0,-11-1 1,-18 1-1,-20 7 0,-12-7 1,-9-17-1,5-25 1,8-16-1,16-17 0,-4-17 0</inkml:trace>
    </iact:actionData>
  </iact:action>
  <iact:action type="add" startTime="69785">
    <iact:property name="dataType"/>
    <iact:actionData xml:id="d17">
      <inkml:trace xmlns:inkml="http://www.w3.org/2003/InkML" xml:id="stk17" contextRef="#ctx0" brushRef="#br0">19009 836 0,'0'0'7,"0"0"5,0 0-5,37 41 4,17 50-4,17 75 4,-18 24-2,-24-16-1,-20-49 2,-18-34 0,-11-33-2,7-25 2,1-17-1,3-7 0,5-1 1,0 0-1,4 9 0,0 8 1,4 16 1,5 33-4,-1 42 3,-4 42-1,-8 24 0,-9 0 2,-3-8-3,-1-25 2,9-25 0,4-24-2</inkml:trace>
    </iact:actionData>
  </iact:action>
  <iact:action type="add" startTime="70410">
    <iact:property name="dataType"/>
    <iact:actionData xml:id="d18">
      <inkml:trace xmlns:inkml="http://www.w3.org/2003/InkML" xml:id="stk18" contextRef="#ctx0" brushRef="#br0">15786 3146 0,'0'0'9,"0"0"-2,46 0 3,32 8-2,59-8 1,57 9 1,42 7 0,4-7-1,0 7 1,37 9-2,-8-8 1,37 7 1,5-7-1,-9-9 1,-13-8-1,-20-25 0</inkml:trace>
    </iact:actionData>
  </iact:action>
  <iact:action type="add" startTime="73611">
    <iact:property name="dataType"/>
    <iact:actionData xml:id="d19">
      <inkml:trace xmlns:inkml="http://www.w3.org/2003/InkML" xml:id="stk19" contextRef="#ctx0" brushRef="#br0">21132 1358 0,'0'0'4,"0"0"-4,0 0 9,16 91 1,5 16-1,8 42 1,-4 9-1,-5-1 1,-3-8-2,-5-8 1,1 0 1,-1-9-1,1-16 1,-1-25 0,4-25-2,-3-16 1,-1-17 1,-3-16 1,-1-9-4,8-16 3,30-50-1,57-116 3,59-124-5,-17 0 3,-30 58-2,-11 49 2,-13 50 0,-13 25-1,-11 17 1,-22 33-2,-12 24 3,-12 9-3,-9 17 1</inkml:trace>
    </iact:actionData>
  </iact:action>
  <iact:action type="add" startTime="74122">
    <iact:property name="dataType"/>
    <iact:actionData xml:id="d20">
      <inkml:trace xmlns:inkml="http://www.w3.org/2003/InkML" xml:id="stk20" contextRef="#ctx0" brushRef="#br0">22513 2268 0,'0'0'7,"0"0"4,-41 92-1,-46 81-4,-37 101 5,-12 7-3,53-99 1,33-66 1,17-49-1,17-34 0,11-33 0,5-17 2</inkml:trace>
    </iact:actionData>
  </iact:action>
  <iact:action type="add" startTime="74318">
    <iact:property name="dataType"/>
    <iact:actionData xml:id="d21">
      <inkml:trace xmlns:inkml="http://www.w3.org/2003/InkML" xml:id="stk21" contextRef="#ctx0" brushRef="#br0">22187 2260 0,'0'0'6,"0"0"4,0 0-1,0 0 0,0 0 1,41 42-2,-12-9 2,12 0-1,9 25 1,4 8-1,-5 25 0,-7 8 3,-9 1-5,-12-17 4,-5-17-3,-8-16 1,1-9 1,-5-16-1,0 0 0,0-9 2,0-7-3,0-1 1,1-8 1,7-8-1,25-42 1,67-116-1,45-115 0,-1-26 0,-28 42 1,-16 33 0</inkml:trace>
    </iact:actionData>
  </iact:action>
  <iact:action type="add" startTime="82530">
    <iact:property name="dataType"/>
    <iact:actionData xml:id="d22">
      <inkml:trace xmlns:inkml="http://www.w3.org/2003/InkML" xml:id="stk22" contextRef="#ctx0" brushRef="#br0">9262 6516 0,'0'0'3,"0"0"3,0 0-1,41 0 7,21-4-3,33 0 0,17 0-2,16 0 2,9 4 1,16 0 1,0 4-2,-4 0-1,-9 4 1</inkml:trace>
    </iact:actionData>
  </iact:action>
  <iact:action type="add" startTime="83151">
    <iact:property name="dataType"/>
    <iact:actionData xml:id="d23">
      <inkml:trace xmlns:inkml="http://www.w3.org/2003/InkML" xml:id="stk23" contextRef="#ctx0" brushRef="#br0">12700 6421 0,'0'0'8,"0"0"4,0 0-5,0 0 1,45 17 1,9-9 1,33 0-1,16 1 0,-8-1 0,-4-4 2,1 0 3,15 0-10,17-12 6,50-29 0</inkml:trace>
    </iact:actionData>
  </iact:action>
  <iact:action type="add" startTime="83682">
    <iact:property name="dataType"/>
    <iact:actionData xml:id="d24">
      <inkml:trace xmlns:inkml="http://www.w3.org/2003/InkML" xml:id="stk24" contextRef="#ctx0" brushRef="#br0">16187 6206 0,'0'0'6,"0"0"3,0 0 0,-41 29 1,37-21-1,4 0 1,0-8 0,0 0-2,0 0 5,95 63-7,-33-39 3,25 1 1,25 4-1,12-4 1,12 0-1,13-4 0,4-9 0,-4-12 0,0-25 1,-4-33 0</inkml:trace>
    </iact:actionData>
  </iact:action>
  <iact:action type="add" startTime="84335">
    <iact:property name="dataType"/>
    <iact:actionData xml:id="d25">
      <inkml:trace xmlns:inkml="http://www.w3.org/2003/InkML" xml:id="stk25" contextRef="#ctx0" brushRef="#br0">19220 6442 0,'0'0'4,"0"0"5,0 0 1,0 0-1,50 0 0,8 4 1,20 0-1,5 0 0,4 0 1,0 5 1,12 3-3,17 1 3,16-1-3,1-4 1,-17-4 0,-17-8 1,-4-8-1</inkml:trace>
    </iact:actionData>
  </iact:action>
  <iact:action type="add" startTime="95513">
    <iact:property name="dataType"/>
    <iact:actionData xml:id="d26">
      <inkml:trace xmlns:inkml="http://www.w3.org/2003/InkML" xml:id="stk26" contextRef="#ctx0" brushRef="#br0">10077 6748 0,'0'0'5,"0"0"-5,0 0 10,0 0 0,0 0-2,0 0 3,0 0-4,41-29 2,-29 25 3,5 0-5,4 4 2,8 0 1,8 4 0,8 4-2,13 5 1,13 12 4,11 8-6,14 8 3,7 1 0,0-1-2,-3 5 1,-9-1 0,-13-4 0,-7 1 1,-1-1 1,4 5-4,17 8 3,13 8-1,-1 0 1,-12 0-1,-16-4 0,-9-4 1,-12-5-1,-5 1 0,-7-8 0,-1-5 1,5 4 1,16 9-4,12 0 3,13 8-1,0-1 1,-8 1-1,-9 0 0,-4 5 0,-8-1 1,-4-4-1,0-5 1,-1-3-1,5 0 0,13-1 0,7 5 1,5 0 0,-8-8-2,-13-9 2,-13-4 1,-12-8-4,-3-4 3,-10-5 0,-3 1-1,-13-1 0,1-7 0</inkml:trace>
    </iact:actionData>
  </iact:action>
  <iact:action type="add" startTime="96461">
    <iact:property name="dataType"/>
    <iact:actionData xml:id="d27">
      <inkml:trace xmlns:inkml="http://www.w3.org/2003/InkML" xml:id="stk27" contextRef="#ctx0" brushRef="#br0">13432 6657 0,'0'0'11,"0"0"-6,0 0 4,0 0 1,0 0-1,0 0 2,0 0-4,0 0 3,0 0 0,0 0-2,0 0 2,17-41-1,-13 37 1,0-1-1,0 5 2,4 0-3,-8 0 1,0 0 1,0 0-1,87 71 0,-41-26 1,7 13 0,5 4-2,4 5 1,5-5 1,-1 0 0,0-4-1,0 4 1,0 4-2,1 13 2,-1 4-1,-8-5 0,0-11 1,-9-5-1,5-4 0,0-4 1,0-5-1,-1 1 0,-3-9 0,-9 1 1,5 3-1,-1 9 1,5 4-1,-4 4 0,-1 0 0,-3-8 1,-9-8-1,-4-9 1,0 0-1,-1-4 0,6 0 1,3 5-1,4 3 0,5 0 1,-1 1-1,-3-1 0,-1 1 0,-4-9 1,-8-13 1</inkml:trace>
    </iact:actionData>
  </iact:action>
  <iact:action type="add" startTime="97440">
    <iact:property name="dataType"/>
    <iact:actionData xml:id="d28">
      <inkml:trace xmlns:inkml="http://www.w3.org/2003/InkML" xml:id="stk28" contextRef="#ctx0" brushRef="#br0">16986 6578 0,'0'0'7,"0"0"4,0 0-4,0 0 3,0 0-2,0 0 1,0 0 1,0 0 0,4 58-2,9-4 2,3 17-1,1 11 0,7 5 1,10 17 1,11 12-3,5 8 1,-13-4 1,-4-12-1,-4-17 0,-4-4 1,0-4-1,4-9 0,-9-8 1,1-4-1,0-8 0,-5-4 1,-3-4-1,-5-5 0,-4-8 0,0-4 0,0-4 2,0-4-3,5-5 1</inkml:trace>
    </iact:actionData>
  </iact:action>
  <iact:action type="add" startTime="98110">
    <iact:property name="dataType"/>
    <iact:actionData xml:id="d29">
      <inkml:trace xmlns:inkml="http://www.w3.org/2003/InkML" xml:id="stk29" contextRef="#ctx0" brushRef="#br0">19890 6835 0,'0'0'10,"0"0"-4,0 0 3,0 0 0,0 0 1,0 0 0,0 0-2,0 0 2,-41 21-1,24-9 0,-7 13 1,-22 17-1,-16 28 0,-21 42 2,-12 29-2,0 8-1,4 0 2,8 0-1,13-13 6,-5 1 12,-16 4-18,-8-5-9,0-11 0,16-10 26,21-11-23,17-25-3,11-13 6,10-16 2,7-13 1,5-12 0,-1-13 0</inkml:trace>
    </iact:actionData>
  </iact:action>
  <iact:action type="add" startTime="101682">
    <iact:property name="dataType"/>
    <iact:actionData xml:id="d30">
      <inkml:trace xmlns:inkml="http://www.w3.org/2003/InkML" xml:id="stk30" contextRef="#ctx0" brushRef="#br0">22849 4455 0,'0'0'5,"0"0"-5,0 0 9,0 0 1,0 0-1,0 0 0,20 53 0,-11 9 1,-5 30-1,-4 40 0,-4 54 2,4 59-3,-9 53 2,9-13-2,9-20 2,3-45-1,0-46 0,-3-42 0,-9-41 3,-4-29-5,-1-20 3,1-13-1,4-13 0,0-12 1</inkml:trace>
    </iact:actionData>
  </iact:action>
  <iact:action type="add" startTime="102062">
    <iact:property name="dataType"/>
    <iact:actionData xml:id="d31">
      <inkml:trace xmlns:inkml="http://www.w3.org/2003/InkML" xml:id="stk31" contextRef="#ctx0" brushRef="#br0">22952 4156 0,'0'0'7,"0"0"2,0 0 2,0 0-3,46 17 2,-9-9-1,17 9 1,-1-1 0,1-7-1,-4 7-1,-5-7 2,1 7-1,3 1 3,5 7-3,12 10 1,5 7 0,7 13-2,-7 4-1,-5 0 2,-8 0 0,-8-4 2,-9-5-4,-4-12 3,-16-3-1,-1-5 1,-3-5-1,-5-3 0,-3 0 1,-5 4-1,-4 0 0,-8 16 1,-13 17-1,-20 25 1,-26 12-2,-20 4 4,-16-3-5,0-18 2,-5-12 1,-4-8 0,-4-4-1,-8-4 0,4-9 0,9 1 1,15-1-1,22-8 0,24-8 1</inkml:trace>
    </iact:actionData>
  </iact:action>
  <iact:action type="add" startTime="117817">
    <iact:property name="dataType"/>
    <iact:actionData xml:id="d32">
      <inkml:trace xmlns:inkml="http://www.w3.org/2003/InkML" xml:id="stk32" contextRef="#ctx0" brushRef="#br0">5046 3097 0,'0'0'5,"0"0"-5,0 0 9,0 0 3,0 0-7,0 0 5,0 0-1,0 0 0,0 0 2,0 0-4,0 0 4,0 0-3,41-17 2,-24 17 1,7 0-4,9 0 4,9 0-3,7 0 2,5 0-1,4 0 1,8 8-2,-4-8 3,0 9-3,5-1 2,-5 0-1,0 0 0,-8 1 2,4-1-3,-1 0 1,1 0 3,4-8-5,5 9 3,-1-9-1,0 8 3,-4-8-5,0 8 3,-8 1-1,0-9 0,-5 8 1,-7-8-2,-9 0 2,0 0-1,0 0 0,-12 0 1,4 0-1,-1 0 0,-3 0 2,-4 0-3,-1 0 1,-3 0 2,-1 0-3,-4 0 2,1 0-1,-5 0 1,0 0-2,0 0 2,0 0-1,0 0 1,0 0 0,-4 0-2,0 0 2,0 0-1,0 0 0,0 0 1,0 0-1,0 0 0,0 0 0,0 0 1,-120-8 0,62 8-1,-12 0 0,-9-9 1,5 9-1,-5 0 0,13 0 1,4 0-1,4 0 1,-8 0-1,-4 0 0,-13 0 0,-8 0 1,0 0 1,4 9-4,13-9 3,7 8-1,1-8 0,0 8 0,-4-8 1,-5 8-1,1-8 1,-5 0 0,9 0-2,8 0 3,8 0 5,4 0-2,5 0-14,-1-8 20,-3 8-12,-1-8-8,0 8 20,-4-8-18,-8-1 4,5 1 1,-10 0 1,9-1 1,0 1 1,9 0-1,7 8 1,9 0-1,9 0 0,-1 0 1,8 0 0,9 0-2,-9 0 1,9 0 2,0 0-3,-1 0 1,9 0 3,-8 0-5,8-8 4,0 8-4,0-9 3,0 9-1,0 0 0,0 0 1,83-8-1,-17 8 1,0 0-1,17 0 1,-8 0-1,16 0 0,0 0 0,16 0 1,1 0-1,-1 8 0,-7 1 1,-5-1-1,0 0 0,4-8 1,9 8-1,4 1 1,-5 7-1,-12-7 0,-8-9 1,-8 0-1,3 0 0,14 0 0</inkml:trace>
    </iact:actionData>
  </iact:action>
  <iact:action type="add" startTime="132335">
    <iact:property name="dataType"/>
    <iact:actionData xml:id="d33">
      <inkml:trace xmlns:inkml="http://www.w3.org/2003/InkML" xml:id="stk33" contextRef="#ctx0" brushRef="#br0">10689 6388 0,'0'0'5,"0"0"-5,0 0 9,0 0 1,0 0-1,0 0 0,0 0 1,0 0-1,41 17 0,-3-9 0,15 0 1,14 0-1,11 1 0,1-1 2,8 4-2,8 1 0,0-1 0,0 1 0,-8-1 1,-17-4 0,-16 1-2,-13-5 2,-12 0 0,-8 0-1,0 0 0,4 0 0,-9 5 0,13 3 0</inkml:trace>
    </iact:actionData>
  </iact:action>
  <iact:action type="add" startTime="137793">
    <iact:property name="dataType"/>
    <iact:actionData xml:id="d34">
      <inkml:trace xmlns:inkml="http://www.w3.org/2003/InkML" xml:id="stk34" contextRef="#ctx0" brushRef="#br0">23006 4115 0,'0'0'5,"0"0"-5,0 0 10,0 0-3,0 0 5,0 0-5,0 0 4,0 0-3,0 0 1,0 0 0,0 0 1,0 0-1,0 0 0,0 0 0,0 0 1,0 0-1,0 0 2,0 0-3,0 0 2,0 0-1,0 0 2,0 0-4,0 0 2,0 0 1,0 0-1,0 0 1,0 0-1,0 0 0,4 58 0,-8-17 1,0 17-1,4 0 0,0 17 1,-4 8-1,-9 8 2,-8 4-3,1 0 3,3 5-3,5 11 1,-1 5 1,1 0-1,-9 0 0,5-12 0,-1-5 0,5 5 1,-5 3-1,5 5 0</inkml:trace>
    </iact:actionData>
  </iact:action>
  <iact:action type="add" startTime="139576">
    <iact:property name="dataType"/>
    <iact:actionData xml:id="d35">
      <inkml:trace xmlns:inkml="http://www.w3.org/2003/InkML" xml:id="stk35" contextRef="#ctx0" brushRef="#br0">8248 3047 0,'0'0'6,"0"0"4,0 0-1,0 0 1,0 0-1,0 0 0,0 0 1,45-8-1,-20 8 0,4-9 1,13 9 0,7 0-2,17 0 2,25 0-1,17-8 2,4 0-3,-5-1 3,5 9-3,8 0 1,8 0 1,13-8-1,-5-8 0,5 7 3,0-7-4,12 7 0,0-7 2,4 8-1,13-9 0,12 0 1,0 1-1</inkml:trace>
    </iact:actionData>
  </iact:action>
  <iact:action type="add" startTime="155775">
    <iact:property name="dataType"/>
    <iact:actionData xml:id="d36">
      <inkml:trace xmlns:inkml="http://www.w3.org/2003/InkML" xml:id="stk36" contextRef="#ctx0" brushRef="#br0">12853 3312 0,'0'0'5,"0"0"-5,0 0 10,0 0 2,0 0-7,0 0 5,0 0-2,0 0 2,0 0-1,0 0 1,0 0-1,0 0 0,58 8 1,-21 0-1,17 1 1,8 7-1,4 9 0,0 0 1,-4 0 0,-12-9-1,-9 1 0,-8-1 1,-4 1-2,-4-9 2,-4 1-1,0-1 0,-1 0 1,-3-8-1,-1 8 1,1-8-1,-1 9 1,1-9-1,4 8 0,-1-8 0,1 8 2,0-8-3,4 0 1,-5 9 2,5-9-2,0 0 0,0 0 0,4 0 0,0 0 1,8 8-1,4-8 1,1 8-1,3-8 0,5 8 0,-1-8 1,5 9 0,4-9-2,0 0 2,4 0-1,-4 0 1,0 0-1,-8 0 0,-9 0 1,-8-9-1,-4 9 1,-8 0 0,-1 0-2,1 0 1,-9 0 1,1 0 0,-1 0-2,1 0 2,-5 0 0,4 0-1,-7 0 0,3 0 0,4 0 0,-3 0 1,-1 0 0,0 0-1,0 0 1,5 0-2,-9 0 3,0 0-3,0 0 1,0 0 1,0 0-1,1 0 0,-1 0 3,0 0-5,0 0 2</inkml:trace>
    </iact:actionData>
  </iact:action>
  <iact:action type="add" startTime="178791">
    <iact:property name="dataType"/>
    <iact:actionData xml:id="d37">
      <inkml:trace xmlns:inkml="http://www.w3.org/2003/InkML" xml:id="stk37" contextRef="#ctx0" brushRef="#br0">11161 6198 0,'0'0'4,"0"0"-4,0 0 10,0 0 1,0 0-5,0 0 6,0 0-5,0 0 2,0 0 0,0 0 1,49 24 0,-32-19-2,-1-1 2,-3 0 0,3 0-1,1 0 1,8-4-2,8 0 1,8 0 1,5 0-1,3-4 0,1 0 1,-9 4-1,-3 0 1,-9 0-1,-5 0 0,-3 0 1,-4 0-1,-5 0 0,0 0 0,-3 0 2,-1 0-3,0 0 1,-4 0 1,5 0 0,-9 0-1,4 0 0,-4 0 0,0 0 0,0 0 3,0 0-5,-116 0 3,46 0 1,-1 0-3,1-4 1,8 4 1,4 0-2,12 0 2,13 0-1,9 0 1,7 0-1,5 0 1,-1 0-1,5 0-1,0 0 2,3 0 0,1 0 0,0 0-2,4 0 1,0 0 1,0 0-1,0 0 0,0 0 1,128 16 0,-37-12-2,13-4 2,-9 0-1,-16 0 2,-21 0-3,-17 5 1,-12-5 1,-8 4 0,-5-4-2,-3 0 2,-1 0-1,-12 0 0,0 0 1,0 0-1,0 0 0,-91-9 2,-4 1-3,-13 0 1,13-5 1,21 5-1,20 4 0,21 0 1,12 4-1,13 0 0,8 0 0,0 0 1</inkml:trace>
    </iact:actionData>
  </iact:action>
  <iact:action type="add" startTime="192693">
    <iact:property name="dataType"/>
    <iact:actionData xml:id="d38">
      <inkml:trace xmlns:inkml="http://www.w3.org/2003/InkML" xml:id="stk38" contextRef="#ctx0" brushRef="#br0">4822 10624 0,'0'0'5,"0"0"-5,0 0 13,0 0-7,0 0 3,0 0 0,0 0 1,50 0-1,-29 0 0,3 0 1,1 0 0,8 0-2,-8 0 1,8 0 0,4 0 0,5 0 2,-1-5-3,1 5 4,-5 0-5,0 0 5,-4 0-3,0 0-2,0 5 2,0-1 1,1 0-1,-6-4 0,6 0 2,-5 0-3,4 0 1,4-4 1,0 0-1,4-1 0,-3 1 1,7-4 1,1 4-3,-1 0 1,5 0 1,-5-1-1,5 5 0,-4 0 1,-1 0-1,1 5 0,-5-5 1,0 0-1,1 0 0,-1 0 1,5-5-1,-1 1 0,1 0 0,3 0 1,-3 0-1,-5 0 1,-4 0-1,-4-1 0,-4 5 0,0 0 1,0 0-1,-4 0 0,8 5 1,0-1-1,5 0 5,7 0-1,-3-4-4,3 0 5,9-4-12,-9 0 3,5 0 4,0-1 2,-5 1-2,1 0-1,-5 0 1,0 4 0,5 0 1,-1 0-1,9 4 2,0 0-3,4-4 2,0 0-1,8-4 0,-12 0 0,0 0 1,-1 0-1,1 0 0,-4-1 0,-5 1 1,-3 0-1,-5 4 1,-4 0 2,0 0 9,0 0-8,4 4-11,-8 0 0,5 1 16,-1-5-7,0 0-11,-4 0 23,0 0-10,-5 0-13,10-5 0,15-7 10</inkml:trace>
    </iact:actionData>
  </iact:action>
  <iact:action type="add" startTime="203149">
    <iact:property name="dataType"/>
    <iact:actionData xml:id="d39">
      <inkml:trace xmlns:inkml="http://www.w3.org/2003/InkML" xml:id="stk39" contextRef="#ctx0" brushRef="#br0">4801 10321 0,'0'0'5,"0"0"-5,0 0 9,0 0 0,0 0 0,0 0 1,0 0-1,0 0 1,0 0-2,0 0 2,0 0 0,0 0-1,0 0 0,0 0 0,0 0 2,-4-41-3,8 37 1,5 0 2,3-1-3,1 1 1,3 0 1,5 4 0,0 0 0,-1 0-2,9 4 1,4 0 1,0 1-1,5-1 0,3 0 1,0 0-1,-3 0 1,-5 0-1,0 0 0,-4 1 1,0-1-1,0 0 1,-5 0-1,1-4 0,0 4 1,0-4-1,0 0 0,0 4 0,-5-4 1,-3 0-1,-1 4 0,1 1 1,-1-1-1,-3-4 0,-1 0 1,-3 4-1,-1-4 0,0 0 1,0 0-1,-3 0 0,-1 0 0,0 0 1,0 0-1,0 0 1,0 0-1,0 0 2,-4 0-4,0 0 3,0 0-1,0 0 0,0 0 1,0 0 0,0 0-2,0 0 2,0 0 0,0 0-2,-103 8 2,62-8 0,-13 4-1,0-4 0,-4 0 0,0-4 1,4 0-1,5 0 0,3 0 1,5 4-1,8-4 0,4-1 2,8 1-3,5 4 1</inkml:trace>
    </iact:actionData>
  </iact:action>
  <iact:action type="add" startTime="207150">
    <iact:property name="dataType"/>
    <iact:actionData xml:id="d40">
      <inkml:trace xmlns:inkml="http://www.w3.org/2003/InkML" xml:id="stk40" contextRef="#ctx0" brushRef="#br0">9431 10673 0,'0'0'6,"0"0"-6,0 0 9,0 0-1,66 0 3,-28 0-1,-1 0-3,0 0 2,-4 0 0,-4 4 1,0-4 1,0 0-4,4 0 3,4 0 0,13 0-1,16 0 0,9 0 2,7 5-3,9-1 2,-12 0-2,-9 4 1,-7-4 1,-14 0 0,-3 1-2,-9-5 2,-4 0 0,-4 0-1,0 0 0,-4 0 0,0 0 0,-5 0 1,1 0 1,4 0-4,-9 0 3</inkml:trace>
    </iact:actionData>
  </iact:action>
  <iact:action type="add" startTime="217807">
    <iact:property name="dataType"/>
    <iact:actionData xml:id="d41">
      <inkml:trace xmlns:inkml="http://www.w3.org/2003/InkML" xml:id="stk41" contextRef="#ctx0" brushRef="#br0">7813 10193 0,'0'0'5,"0"0"-5,0 0 10,0 0-3,0 0 4,0 0-3,0 0 1,0 0 0,0 0 1,46 0-1,-38 0 1,5 0-1,-9 0 0,8 0 0,1 0 2,-1 4-3,5 0 2,3 0-1,5 1 1,0-1-1,4 0 0,0-4 0,-4 0 1,0 0 0,3-4-2,6 0 3,3-1-3,0 1 2,0 0 0,-4 4-1,0 0 0,1 0 0,-1 4 1,-4 0-1,-5 1 1,-3-1-1,-4-4-1,-5 0 4,1 0-5,-5 0 4,0 0-3,-4 0 1,0 0 1,0 0-1,1 0 1,-5 0-2,0 0 2,0 0 0,0 0-2,0 0 2,0 0 1,-112 29-3,58-13 1,-16-3 0,4-1 1,4-4-1,8-4 2,8 1-3,9-5 1,8 0 1,8 0-1,5 0 0,3 0 0,1 0 1,4 0-1,4 0 0,-1 0 0,1 0 1,4 0-1,0 0 0,0 0 1,0 0-1,0 0 1,0 0-1,104-5 0,-42-3 0,8 0 1,9 0-1,-1 8 1,-3 4-1,-9 0 1,-4 4 0,-4 0-2,-8 5 1,-5-1 1,1 1-1</inkml:trace>
    </iact:actionData>
  </iact:action>
  <iact:action type="add" startTime="220924">
    <iact:property name="dataType"/>
    <iact:actionData xml:id="d42">
      <inkml:trace xmlns:inkml="http://www.w3.org/2003/InkML" xml:id="stk42" contextRef="#ctx0" brushRef="#br0">12000 10698 0,'0'0'4,"0"0"1,0 0 0,0 0 7,0 0-5,0 0 2,0 0-1,0 0 3,0 0-3,0 0 1,0 0 0,46 0 2,-38 0-3,1 0 1,7 0 0,-8 0 1,9 0-1,12 0 0,12 0 2,13 4-3,8 0 1,4 1 1,-4-1-1,-4 0 1,-8 0-1,-5 0 1,-7 0-1,-9-4 2,-5 0-3,-7 0 1,-5 0 1,1 0 0,-5 0-2,0 0 1,-3 0 1,-1 0-1,0 0 0,0 0 1,0 0 0,-4 0-2,0 0 1,0 0 1,0 0-1,0 0 2,0 0-3,-120-29 1,54 21 1,4 0 0,4 4-2,17-1 1,-1 5 3,13 0-4,9 0 1,3 0 0,5 0 0,3 0 1,1 0 0,4 0-2,0 0 1,0 0 2,-1 0-2,5 0 0,0 0 0,0 0 0,0 0 1,0 0 0,0 0-2,133 17 1,-75-9 1,0 1 0,-5-1-1,-11 0 0,-9-4 2,-8 0-3,-9 0 2,-7-4-2,-1-4 1</inkml:trace>
    </iact:actionData>
  </iact:action>
  <iact:action type="add" startTime="223947">
    <iact:property name="dataType"/>
    <iact:actionData xml:id="d43">
      <inkml:trace xmlns:inkml="http://www.w3.org/2003/InkML" xml:id="stk43" contextRef="#ctx0" brushRef="#br0">6291 10383 0,'0'0'5,"0"0"-5,0 0 8,0 0 1,0 0 1,0 0 1,0 0-4,0 0 3,0 0-1,0 0 0,0 0 1,0 0-1,-54-53 0,29 24 1,-4-5 0,0-3-1,5-4 0,-5-1 0,8 1 1,4 0-1,5 3 0,4 1 2,4 0-3,-1 0 1,1-1 1,0 1-1,0 0 1,0 4-2,0 0 3,4 4-3,0-5 3,4 1-3,4-8 1,5 0 1,7-1-1,-7 5 1,3 0-1,1 8 0,-1 4 0,1 0 2,4 4-3,-1 1 2,9 3-1,4 0 0,13-3 0,12-5 1,8 0-1,-4 4 0,-4 5 1,-4 3-1,-17 5 0,0 4 1,-8 4-1,0 4 0,0 0 1,0 9 1,4-1-4,-4 5 2,0 3 1,4 1 0,-12 0-1,0 4 0,-1-1 1,1 5-1,0 9 0,-1 3 0,-3 5 1,-1 3-1,-7 1 1,-9 0-1,-5 3 0,-7 10 1,-4 7-1,-5 4 0,-4 5 2,-4-4-3,0-9 1,0-16 1,4-13-2,0-4 2,1-8-1,-9-9 1,-13-7-1</inkml:trace>
    </iact:actionData>
  </iact:action>
  <iact:action type="add" startTime="227127">
    <iact:property name="dataType"/>
    <iact:actionData xml:id="d44">
      <inkml:trace xmlns:inkml="http://www.w3.org/2003/InkML" xml:id="stk44" contextRef="#ctx0" brushRef="#br0">11322 10417 0,'0'0'6,"0"0"3,0 0 1,0 0 0,0 0-1,0 0-1,0 0 2,0 0-1,0 0 0,0 0 1,0 0-1,0 0 0,0 0 0,0 0 3,0 0-5,41-5 3,-24 1-1,12 0 0,4 0 1,12 0 0,-3 0-2,-5 0 2,-4 4-1,-8 0 1,-4 0-1,-5 0 0,1 0 0,-1 0 2,-7 0-2,3 0 0,-4 0 0,1 0 0,-1 0 1,-4 0 0,0 0-1,0 0 0,0 0 0,5 0 0,-9 0 1,4 0 0,0 0-2,0 0 4,0 0-5,0 0 2,0 0 1,-4 0-1,0 0 0,0 0 1,0 0-1,0 0 1,0 0-1,0 0 0,0 0 1,-82 0 0,57 0-2,0 4 2,4-4 0,1 0-1,3 4 0,1 0 0,3-4 0,5 0 1,0 0 0,8 0-2,-9 0 1,5 0 1,0 0-1,4 0 0,0 0 1,0 0 0,0 0-1,0 0 0,0 0 1,120 21-1,-79-21 0</inkml:trace>
    </iact:actionData>
  </iact:action>
  <iact:action type="add" startTime="245205">
    <iact:property name="dataType"/>
    <iact:actionData xml:id="d45">
      <inkml:trace xmlns:inkml="http://www.w3.org/2003/InkML" xml:id="stk45" contextRef="#ctx0" brushRef="#br0">11438 12777 0,'0'0'1,"0"0"2,0 0 6,0 0 1,0 0-1,0 0 0,0 0 1,49 8 2,-24-4-3,4 0 0,4 0 0,5 4 0,3-3-1,0 3 1,5 0 2,3 0-4,1 1 3,8-5 1,4 0-2,4 0 0,1 0 0,3 5 0,-4-1 0,-4 0 1,-8-4-1,-4 0 0,-17 1 1,-4-1-2,-5-4 2,5-9-1</inkml:trace>
    </iact:actionData>
  </iact:action>
  <iact:action type="add" startTime="253668">
    <iact:property name="dataType"/>
    <iact:actionData xml:id="d46">
      <inkml:trace xmlns:inkml="http://www.w3.org/2003/InkML" xml:id="stk46" contextRef="#ctx0" brushRef="#br0">9609 12731 0,'0'0'3,"0"0"2,0 0 0,0 0 6,0 0-3,0 0 2,0 0-1,0 0 0,0 0 0,50 12 0,-38-7 1,5 3-1,3 0 0,1 0 2,4 1-3,4-5 1,4 0 2,8 0-3,13 0 1,8 0 1,17 0 0,-1 1-1,5 3 0,-8 0 1,-13 0-1,-13-3 0,-7-1 1,-5-4-1,-8 0 1,-4 0-1,0 0 0,-5 0 0,1-4 1,4-5-2</inkml:trace>
    </iact:actionData>
  </iact:action>
  <iact:action type="add" startTime="277726">
    <iact:property name="dataType"/>
    <iact:actionData xml:id="d47">
      <inkml:trace xmlns:inkml="http://www.w3.org/2003/InkML" xml:id="stk47" contextRef="#ctx0" brushRef="#br0">15418 10359 0,'0'0'5,"0"0"-5,0 0 10,0 0-2,0 0 3,0 0-2,0 0-1,0 0 1,0 0 0,0 0 0,0 0 1,0 0-1,0 0 1,0 0-1,0 0 0,45 0 1,5 4 0,20 0-2,13 4 2,-4 0 1,-9-3-4,-8-1 4,-8 0-2,-4 0 0,3-4 1,1 4-2,0-4 2,0 0 1,-5 0-4</inkml:trace>
    </iact:actionData>
  </iact:action>
  <iact:action type="add" startTime="278497">
    <iact:property name="dataType"/>
    <iact:actionData xml:id="d48">
      <inkml:trace xmlns:inkml="http://www.w3.org/2003/InkML" xml:id="stk48" contextRef="#ctx0" brushRef="#br0">15579 11514 0,'0'0'7,"0"0"2,0 0 0,0 0 2,0 0-3,0 0 1,0 0 1,0 0-1,0 0 0,0 0 1,0 0-1,0 0 0,0 0 1,0 0-1,0 0 2,0 0-3,0 0 1,0 0 0,-41 16 1,33-12-1,4-4 0,-5 5 2,5-5-3,0 0 1,4 0 1,-8 0-1,4 0 1,-1 0-1,1 0 0,0 0 0,4 0 3,0 0-5,0 0 2,0 0 1,0 0 0,0 0-1,0 0 0,0 0 0,83 8 1,-21 0-1,21 0 1,4-3-1,-13-5 0,-16 0 2,-8 0-3,-9 0 2,-8 0 0,-4 0-2,0 0 1,0 0 1,-4-5-1</inkml:trace>
    </iact:actionData>
  </iact:action>
  <iact:action type="add" startTime="279876">
    <iact:property name="dataType"/>
    <iact:actionData xml:id="d49">
      <inkml:trace xmlns:inkml="http://www.w3.org/2003/InkML" xml:id="stk49" contextRef="#ctx0" brushRef="#br0">17060 10330 0,'0'0'6,"0"0"3,0 0 1,0 0-1,0 0 0,0 0 1,0 0-1,0 0 1,0 0-1,0 0 0,0 0 0,0 0 1,0 0 0,0 0-2,0 0 2,0 0-1,0 0 1,0 0-1,42-9 0,-26 13 1,5 1-1,4-1 0,0 0 1,4 0-1,0-4 1,4 0-2,4 0 2,4 0-1,13 0 1,12 0-1,9 0 2,3 4-1,5 0-1,-21-4-1,-4 0 1,-4 0 0,-17 0 2,-4 0-3,-8 0 1,0 0 1,0 0-1,0-4 0,-1 0 2,1 0-3,0 0 2,-4 4-1,-1 0 2,-3 0-4,0 0 3,-5 0-1,0 0 1,-3 0-1,-1 0 1,0 0-2,0 0 4,-3 0-5,3 0 3,0 0-1</inkml:trace>
    </iact:actionData>
  </iact:action>
  <iact:action type="add" startTime="281069">
    <iact:property name="dataType"/>
    <iact:actionData xml:id="d50">
      <inkml:trace xmlns:inkml="http://www.w3.org/2003/InkML" xml:id="stk50" contextRef="#ctx0" brushRef="#br0">17015 11808 0,'0'0'6,"0"0"4,0 0 0,0 0 1,0 0-2,0 0 0,58 0 0,-29 4-1,0-4 2,0 0-2,0 0 2,-4 0 0,-1 4-2,-3-4 1,4 0 1,12 0-1,25-4 3,25 4-4,21 0 0,-1 4 3,-16 0-2,-20 0-1,-18 0 2,-11 1-1,-9-5 2,-4 4-3,0 0 3,-4 0-4,-1 0 4,1-4-3,-4 0 3,-5 0-3,9 0 3,-4 0-4</inkml:trace>
    </iact:actionData>
  </iact:action>
  <iact:action type="add" startTime="286131">
    <iact:property name="dataType"/>
    <iact:actionData xml:id="d51">
      <inkml:trace xmlns:inkml="http://www.w3.org/2003/InkML" xml:id="stk51" contextRef="#ctx0" brushRef="#br0">18496 10404 0,'0'0'5,"0"0"-5,0 0 8,0 0 2,0 0 1,0 0-3,0 0 1,0 0 1,0 0-2,0 0 2,41-21-1,-36 21 0,-1 0 1,4 0-1,-8 0 0,4 0 1,0 0-1,0 0 0,1 0 1,-1 0-1,0 0 1,0 0-1,0 0 0,0 0 0,0 0 1,1 0-1,-1 0 1,0 0-1,0 0 0,0 0 2,4 0-2,-3 0-1,3 0 2,0 0-1,0 0 0,1 0 3,3 0-5,0 0 2,1 0 1,3 0 1,1 0-4,-5 0 3,1 0-1,-1 0 1,1 0-1,3 0 0,-3 0 0,3 0 1,1 0-1,-1 0 1,1 0-1,-1 0 1,1 0 0,-1 0 0,1 0-2,0 0 1,-1 0 2,5 0-3,-1 0 1,-3 0 0,0 0 1,-1 0-1,1 0 2,-1 0-3,1 0 1,-1 0 0,1 0 1,-1 0-1,1 0 0,-1 0 0,1 0 1,-5 0 0,1 0 0,-1 0-2,-8 0 1,5 0 2,-1 0-3,0 0 2,0 0-1,-3 0 1,-1 0-2,0 0 2,0 0-1,0 0 1,0 0 0,5 0-2,-9 0 1,4 0 1,0 0 1,0 0-3,0 0 1,0 0 0,0 0 1,-4 0-1,0 0 0,0 0 0,0 0 1,0 0 0,0 0-2,0 0 2</inkml:trace>
    </iact:actionData>
  </iact:action>
  <iact:action type="add" startTime="289697">
    <iact:property name="dataType"/>
    <iact:actionData xml:id="d52">
      <inkml:trace xmlns:inkml="http://www.w3.org/2003/InkML" xml:id="stk52" contextRef="#ctx0" brushRef="#br0">20610 10437 0,'0'0'6,"0"0"7,0 0-7,0 0 3,0 0 1,0 0-1,0 0 0,0 0 1,0 0-1,0 0 0,0 0 1,42 4 0,-30 1-1,1-1 1,7 0-2,5 0 1,4 0 1,0 0-1,8 0 0,9 5 0,-1-1 1,9 4 0,8 5-2,4-1 3,-4-7-3,-8-5 2,-13-4-1,-7-4 1</inkml:trace>
    </iact:actionData>
  </iact:action>
  <iact:action type="add" startTime="290489">
    <iact:property name="dataType"/>
    <iact:actionData xml:id="d53">
      <inkml:trace xmlns:inkml="http://www.w3.org/2003/InkML" xml:id="stk53" contextRef="#ctx0" brushRef="#br0">19866 10421 0,'0'0'6,"0"0"4,0 0-1,0 0 0,0 0 0,0 0 1,0 0-1,0 0 0,0 0 3,0 0-4,0 0 1,45 29 0,-24-29 0,4 0 1,4 0-1,8 0 0,-8-4 0,4-1 2,0 1-2,4 0-1,0 0 2,5 0-1,-9 0 0,4 0 1,0-1 1,1 5-3,-5 0 1,-4 0 2,-4 0-4,-5 0 3,-3-4-1,-5 0 0</inkml:trace>
    </iact:actionData>
  </iact:action>
  <iact:action type="add" startTime="295309">
    <iact:property name="dataType"/>
    <iact:actionData xml:id="d54">
      <inkml:trace xmlns:inkml="http://www.w3.org/2003/InkML" xml:id="stk54" contextRef="#ctx0" brushRef="#br0">18554 11683 0,'0'0'5,"0"0"-5,0 0 9,0 0 3,0 0-3,0 0-1,0 0 1,0 0 1,0 0-2,0 0 3,0 0-2,0 0 0,0 0-1,0 0 1,0 0 1,46-16-1,-17 20 0,20 0 1,17-4-1,17 0 0,4 0 0,-8 0 2,-9 0-2,-12 4 0,-17 0 1,-12 1-1,-8-1 0,-5 0 0</inkml:trace>
    </iact:actionData>
  </iact:action>
  <iact:action type="add" startTime="296061">
    <iact:property name="dataType"/>
    <iact:actionData xml:id="d55">
      <inkml:trace xmlns:inkml="http://www.w3.org/2003/InkML" xml:id="stk55" contextRef="#ctx0" brushRef="#br0">20784 11953 0,'0'0'8,"0"0"1,0 0-1,0 0 2,0 0 1,0 0-3,0 0 1,0 0 0,0 0 0,0 0 1,17 41 1,-9-41-3,4 4 0,9 0 1,20 5 2,30 7-3,16 1 1,8-5 1,-13-8 0,-11-4-1,-17 0 0,-9-4 0,-8 4 2,-4 0-3,-4 0 2,-4 0-1,-4 0 1,-9 0-2,1-4 3,-5 0-4</inkml:trace>
    </iact:actionData>
  </iact:action>
  <iact:action type="add" startTime="296823">
    <iact:property name="dataType"/>
    <iact:actionData xml:id="d56">
      <inkml:trace xmlns:inkml="http://www.w3.org/2003/InkML" xml:id="stk56" contextRef="#ctx0" brushRef="#br0">19952 11737 0,'0'0'7,"0"0"4,0 0-1,0 0-3,0 0 3,0 0 0,0 0-2,0 0 1,0 0 1,0 0 1,0 0-4,0 0 2,58 13 2,-29-9-3,9 0 1,7 0 2,1-4-3,-1 0 1,-4 0 1,-3 0-1,-5 0 1,0 0-1,0 0 0,0 0 1,0 0 0,-8 0-2</inkml:trace>
    </iact:actionData>
  </iact:action>
  <iact:action type="add" startTime="298219">
    <iact:property name="dataType"/>
    <iact:actionData xml:id="d57">
      <inkml:trace xmlns:inkml="http://www.w3.org/2003/InkML" xml:id="stk57" contextRef="#ctx0" brushRef="#br0">15149 13207 0,'0'0'6,"0"0"4,0 0 2,0 0-5,0 0 2,0 0 0,0 0 2,0 0-3,0 0 1,46-12 3,-18 8-5,39-5 2,36-3 1,30-1-1,3 5 2,-16 0-3,-21-5 1,-24 1 1,-21 4 1,-17 4-2,-8-1-1,-4 1 1,-1 0 0</inkml:trace>
    </iact:actionData>
  </iact:action>
  <iact:action type="add" startTime="298936">
    <iact:property name="dataType"/>
    <iact:actionData xml:id="d58">
      <inkml:trace xmlns:inkml="http://www.w3.org/2003/InkML" xml:id="stk58" contextRef="#ctx0" brushRef="#br0">17739 12984 0,'0'0'6,"0"0"4,0 0-1,54 12 0,0-4 1,16 1-1,0-5 0,-8 0 1,-8-4-1,4 0 2,0 0-2,12 4 1,9 4-2,4 9 1,-5 3 1,-12-3-2,-16 0 2,-17-5 0,-8-4-2</inkml:trace>
    </iact:actionData>
  </iact:action>
  <iact:action type="add" startTime="299709">
    <iact:property name="dataType"/>
    <iact:actionData xml:id="d59">
      <inkml:trace xmlns:inkml="http://www.w3.org/2003/InkML" xml:id="stk59" contextRef="#ctx0" brushRef="#br0">16891 13050 0,'0'0'5,"0"0"5,0 0-1,0 0 1,70 4-1,1 0 0,15-4 1,-11 0-1,-9 0 0,-16 0 1,-13 0-1,-8 0 1,-4 0-1,-5 0 2,5 0-4,0 0 2</inkml:trace>
    </iact:actionData>
  </iact:action>
  <iact:action type="add" startTime="310802">
    <iact:property name="dataType"/>
    <iact:actionData xml:id="d60">
      <inkml:trace xmlns:inkml="http://www.w3.org/2003/InkML" xml:id="stk60" contextRef="#ctx0" brushRef="#br0">19526 6653 0,'0'0'4,"0"0"-4</inkml:trace>
    </iact:actionData>
  </iact:action>
  <iact:action type="add" startTime="310873">
    <iact:property name="dataType"/>
    <iact:actionData xml:id="d61">
      <inkml:trace xmlns:inkml="http://www.w3.org/2003/InkML" xml:id="stk61" contextRef="#ctx0" brushRef="#br0">19216 6392 0,'0'0'11,"0"0"-6,0 0 4,0 0 0,0 0 1,0 0 0,-17-58 0,9 29-2,0-12 2,-9-5-1,5-3 0,0-13 0,-5-9 1,0-12-1,1-8 1,-1 4-1,1 9 0,-1 7 0,9 13 1,4 9-1,4-1 1,8-4-1,0-8 0,5-4 0,-1-5 3,-4 9-5,1 4 3,-1 4-1,0 9 0,1 8 0,-1 4 2,0 4-3,0 4 2,5 4-1,-1 0 0,9 1 1,8-1-1,12 0 0,5 0 1,16 1-1,8-1 0,9 5 0,16 3 0,13 5 3,16 0-5,-4-1 3,-5 1-1,-3 0 1,-4-1-1,-1 5 0,-3 0 1,-9 4-1,-12 0 1,-17 0-1,-12 0 0,-13 0 0,-8 0 2,-8 4 5,-4 0-1,-1 1-15,-3-1 19,-1 0-8,1 0-11,-1 8 20,5 5-10,4 12-10,0 12 24,0 17-16,-9 21-7,-3 12-1,-1 13 7,-12 7 1,4 9 1,0 9 1,-8 3-1,0-8 0,-4-12 1,-1-12-1,5-5 0,0-4 0,0-8 1,-4-13-1,0-16 1,3-13-1,1-8 0,0-4 1,-4-4-1,4-4 0,-5-4 0,1-1 2,0-3-3,0-1 1,-5 0 1,-8 1-1,-20 3 0,-42 5 1,-82-4 3,-150 7-5,-185 18 2,-133 16-2</inkml:trace>
    </iact:actionData>
  </iact:action>
  <iact:action type="add" startTime="314954">
    <iact:property name="dataType"/>
    <iact:actionData xml:id="d62">
      <inkml:trace xmlns:inkml="http://www.w3.org/2003/InkML" xml:id="stk62" contextRef="#ctx0" brushRef="#br0">12571 14938 0,'0'0'5,"0"0"-5,0 0 11,0 0-6,0 0 4,0 0 1,0 0-1,0 0 3,0 0-3,0 0-1,0 0 1,0 0-1,42 0 2,-38 0-1,0 0 1,0 0 0,0 4-2,0-4 2,1 0 0,-1 0-2,0 0 2,0 0 0,0 0-2,-4 0 2,0 0 2,4 0-5,-4 4 3,4-4-1,1 4 0,3-4 0,-8 0 1,8 0 0,5 0-2,11-4 1,22-4 1,12-5-1,8-3 0,-4 3 1,-4 5-1,-8 0 2,-9 4-3,-4 4 1,0 0 1,5 4 0,3 0-1,1-4 0,-5 0 0,-4 0 2,-3 0-3,-5 0 1,-5 0 2,1 0-3,-8 0 1,-1 0 0,1 0 1,-1-4-1,1 0 1,-5 4-1,1 0 0,-5 0 2,0 0-3,1 0 1,-5 0 1,0 0-1,0 0 0,0 0 0,0 0 1,0 0-1,1 0 0,-1 0 2,-4 0-3,0 0 1,0 0 1,0 0-1,0 0 0,0 0 2,0 0-3,0 0 1,0 0 1,0 0-1,-83 8 2,62-8-3,-4 0 1,5-4 1,-13 0-1,4 0 0,0-1 0,0 1 2,-4 4-3,-5 0 2,-7 0-1,-13 4 0,-8 5 1,-5-1-1,5 0 0,12 0 1,9-3-1,8-5 1,4 0-1,4-5 0,4-3 2,-4-4-3,-12-9 1</inkml:trace>
    </iact:actionData>
  </iact:action>
  <iact:action type="add" startTime="317122">
    <iact:property name="dataType"/>
    <iact:actionData xml:id="d63">
      <inkml:trace xmlns:inkml="http://www.w3.org/2003/InkML" xml:id="stk63" contextRef="#ctx0" brushRef="#br0">14243 14631 0,'0'0'5,"0"0"5,0 0-1,0 0 0,0 0 0,0 0 0,0 0 2,0 0-2,0 0-1,0 0 4,41-41-5,-37 37 3,1 4-1,-1 0 0,0-4 1,0 4-1,0 0 1,0 0-1,0 0 0,1 0 2,-1 0-3,0 0 1,0 0 2,0 0-3,4 0 2,5 0 0,-1 0-2,5 0 1,3 0 1,1 0-1,0 0 0,4 0 0,-1 0 1,5-4 0,5-1-1,3-3 0,4 0 1,0 0-1,-3 3 0,-5 1 0,-4 0 2,0 0-2,-13 4-1,1 0 2,-1 0-1,1 0 0,-1 0 1,-3 0-1,-1 0 1,1 0-1,-5 0 0,0 0 0,1 0 1,-5 0-1,0 0 0,0 0 1,0 4-1,0 0 1,-4 0-1</inkml:trace>
    </iact:actionData>
  </iact:action>
  <iact:action type="add" startTime="324017">
    <iact:property name="dataType"/>
    <iact:actionData xml:id="d64">
      <inkml:trace xmlns:inkml="http://www.w3.org/2003/InkML" xml:id="stk64" contextRef="#ctx0" brushRef="#br0">21338 7436 0,'0'0'5,"0"0"-5,0 0 9,0 0 2,0 0-2,0 0-2,0 0 4,0 0-3,21-42 1,-13 38 0,5 0 1,-1 0-1,5 0 1,4 4-1,7-5 0,1 5 1,13-4 0,-1 0-2,13 0 2,8-4-1,12 4 0,18 4 3,19 0-1,26 0-5,16 0 3,16 4 0,-3 0 2,-1 4-2,-11 0 0,-1 1 0,-13-1 1,-7 9-1,-22-1 1,-28 1-2,-17-1 2,-16-3-1</inkml:trace>
    </iact:actionData>
  </iact:action>
  <iact:action type="add" startTime="328205">
    <iact:property name="dataType"/>
    <iact:actionData xml:id="d65">
      <inkml:trace xmlns:inkml="http://www.w3.org/2003/InkML" xml:id="stk65" contextRef="#ctx0" brushRef="#br0">23709 9286 0,'0'0'1,"0"0"1,0 0 7,0 0 0,0 0 1,-29-45-1,13 28 1,-9 1 1,-12-1-4,-21-4 2,-21-4 1,-16 13-1,-9 12 1,-11 21 0,-5 16-1,16 9 0,17 3 0,17 9 1,8 0-1,12-4 1,13 0 0,21 4-1,16 4 0,24 25 1,43 37-1,40 42 0,34 24 0,20 13 2,13 4-3,-21-4 1,-12-13 0,-34-7 1,-36-34-1,-22-25 1,-28-29-1,-13-16 0,-20-1 1,-42 18 0,-74 11-2,-87 5 1,-25-37 2,12-38-3,-4-50 1,-103-123 2,-165-241-3</inkml:trace>
    </iact:actionData>
  </iact:action>
  <iact:action type="add" startTime="330315">
    <iact:property name="dataType"/>
    <iact:actionData xml:id="d66">
      <inkml:trace xmlns:inkml="http://www.w3.org/2003/InkML" xml:id="stk66" contextRef="#ctx0" brushRef="#br0">20776 3842 0,'0'0'7,"0"0"2,0 0 1,0 0-1,103-50 1,-12 17-1,4-8 0,-12 7 1,0 1 0,8-8 6,17-9-14,7 9 8,1 16-2,12 0 1,17 17 1,12 0 0,9 16-1,4 8 0,-9 9 1,-16-16-2,-17-9 2,-20 0 1,-26 0-4,-20 0 3,-12 0 0,-13 8-1,-8-8 0,-8 8 0,-5-8 1,-3 0-1,-5 0 0,0 0 0,-3 0 1,-1 0-1,0 0 0,-4-8 0,0 8 1,0 0-1,-207-33 1,4 33-1,-8 0 0,0 8 1,9 9-1,3 16 0,9 0 1,16 8 0,17 1-1,45-26 0</inkml:trace>
    </iact:actionData>
  </iact:action>
  <iact:action type="add" startTime="330855">
    <iact:property name="dataType"/>
    <iact:actionData xml:id="d67">
      <inkml:trace xmlns:inkml="http://www.w3.org/2003/InkML" xml:id="stk67" contextRef="#ctx0" brushRef="#br0">21210 3718 0,'0'0'8,"83"0"1,25 0 1,61-9-1,38 1 1,0 0 0,-17-1-1,-33 9 0,-37 9 0,-29-1 1,-16 0-1,-9-8 0,-12 9 0</inkml:trace>
    </iact:actionData>
  </iact:action>
  <iact:action type="add" startTime="354314">
    <iact:property name="dataType"/>
    <iact:actionData xml:id="d68">
      <inkml:trace xmlns:inkml="http://www.w3.org/2003/InkML" xml:id="stk68" contextRef="#ctx0" brushRef="#br0">9088 7026 0,'0'0'4,"0"0"-3,0 0 8,0 0 2,0 0-2,0 0 1,0 0-4,0 0 3,0 0 3,0 0-2,0 0-4,0 0 6,0 0-3,0 0 0,41-4-1,-37 4 1,5 0 0,7-5 2,9 1-3,16-4 1,17-9 2,8 1-3,5-5 1,-17 5 0,-5-1 5,-3 5-8,-5-1 3,-4 5 0,5 0 0,7-1 1,9 1 0,8 4-1,5-4 0,-1 3 0,-4-3 2,-8 0-3,-8 4 1,-5 0 1,-3-1-1,-5 1 0,-4 0 1,-4 0-1,0 0 0,-4 0 2,0 0-3,-5 0 2,1 4-1,-4-5 0,-1 5 0,-3 0 1,-1 0-1,-8 0 0,4 0 1,-3 0 0,-1 0-2,0 0 2,-4 0 1,0 0-4,0 0 3,0 0-1,0 0 0,0 0 1,0 0 0,-112-8-1,67 4 0,-5 0 1,-4 0 0,9 0-1,-5-1-1,4 1 2,1 0-1,-1 0 1,5 4-1,0 0 0,3 0 1,5 0 0,4 0-2,5 0 2,3 0 0,4 0-2,5 0 2,4 0 0,-1 0 0,1 0-2,4 0 1,0 0 1,0 0-1,0 0 0,-1 0 1,1 0-1,0 0 1,0 0 0,-4 0-2,-9 4 1,-16 0 1,-17 5-1,-7-1 0,-6 0 1,10 0-1,7-3 0,13-1 1,12 0-1,5-4 1,3 0 0,5 0-2,4 0 1,0 0 1,4 0 1,0 0-4,0 0 3,0 0 1,87 16-3,-17-3 1,21-1 0,29 1 1,21-5-1,-5-8 2,-16-4-3,-25 0 1,-24-1 1,-22 1-1,-15 0 0,-10 4 0,-7 0 0</inkml:trace>
    </iact:actionData>
  </iact:action>
  <iact:action type="add" startTime="361331">
    <iact:property name="dataType"/>
    <iact:actionData xml:id="d69">
      <inkml:trace xmlns:inkml="http://www.w3.org/2003/InkML" xml:id="stk69" contextRef="#ctx0" brushRef="#br0">9195 6728 0,'0'0'5,"0"0"-5,0 0 9,0 0 1,0 0 0,0 0-2,0 0 1,0 0 0,0 0 0,0 0 1,13-42 1,-9 38-4,4 0 3,0 0-1,9 4 0,8 0 1,8-4 1,8 4-3,13-5 1,4-3 2,0 0-3,-4-5 0,0 1 2,-1 0 0,-3 3-1,0 1 1,-5 4-1,1 4 2,7 4-4,5 0 4,4 0-3,5 0 1,-5-4 1,0-4-1,-4 0 0,-5 0 1,-3 0-1,-9 0 0,-3 0 1,-14 4-1,-3 0 0,-4 0 1,-5 4 0,-4 0-2</inkml:trace>
    </iact:actionData>
  </iact:action>
  <iact:action type="add" startTime="363423">
    <iact:property name="dataType"/>
    <iact:actionData xml:id="d70">
      <inkml:trace xmlns:inkml="http://www.w3.org/2003/InkML" xml:id="stk70" contextRef="#ctx0" brushRef="#br0">9142 6761 0,'0'0'6,"0"0"8,0 0-8,0 0 3,0 0 0,49-29 1,5 12-2,16-4 2,25-8 0,5-4-2,-17 4 2,-9 4 0,-8 5-2,0 3 2,13 5-1,8-1 2,4-3-3,-8 3 1,-13 1 0,-20 4 1,-17 4-1,-8-1 1,-9 1-1,-3 4 1,-9 0-2,-8 0 2,4 0-1,-63 17 1,-32 8-1,-25 8 0,-20 8 1,-22-4-1,5-3 1,29-14 0,41-7-1,29-9 0,17 0 0,12 0 0,8-4 2,9 0-3,3 0 1,5 0 2,4 0-3,8 0 1,-8 0 1,87-12-1,17-1 0,20-3 1,17-5 0,-1 0-2,-3 5 2,-21-1-1,-25 5 1,-29 4-1,-21 3 0,-12 5 1,-8 0-1</inkml:trace>
    </iact:actionData>
  </iact:action>
  <iact:action type="add" startTime="364207">
    <iact:property name="dataType"/>
    <iact:actionData xml:id="d71">
      <inkml:trace xmlns:inkml="http://www.w3.org/2003/InkML" xml:id="stk71" contextRef="#ctx0" brushRef="#br0">9137 6997 0,'0'0'10,"0"0"-1,0 0-2,0 0 3,87-4-2,8-5 1,30-3 1,11-1-1,5 1 1,-1-5 0,-7-3-2,-21-5 1,-21 0 1,-21 4-1,-16 5 1,-9-1-2</inkml:trace>
    </iact:actionData>
  </iact:action>
  <iact:action type="add" startTime="364839">
    <iact:property name="dataType"/>
    <iact:actionData xml:id="d72">
      <inkml:trace xmlns:inkml="http://www.w3.org/2003/InkML" xml:id="stk72" contextRef="#ctx0" brushRef="#br0">9257 6620 0,'0'0'9,"0"0"-2,0 0 4,71-4-3,-1-5 1,29-3 1,13-9 0,12 1 0,9-5-2,3-8 2,-12-5-1,-24 5 2,-22 4-4,-20 9 3,-17 3-1</inkml:trace>
    </iact:actionData>
  </iact:action>
  <iact:action type="add" startTime="365287">
    <iact:property name="dataType"/>
    <iact:actionData xml:id="d73">
      <inkml:trace xmlns:inkml="http://www.w3.org/2003/InkML" xml:id="stk73" contextRef="#ctx0" brushRef="#br0">9125 6935 0,'0'0'7,"0"0"2,41-5 0,38-7 0,66-21 2,24-9-3,-7 1 2,-26 4 0,-12 8-2,-20 8 2,-21 0-1,-13 5 2,-4-5-4</inkml:trace>
    </iact:actionData>
  </iact:action>
  <iact:action type="add" startTime="370201">
    <iact:property name="dataType"/>
    <iact:actionData xml:id="d74">
      <inkml:trace xmlns:inkml="http://www.w3.org/2003/InkML" xml:id="stk74" contextRef="#ctx0" brushRef="#br0">9137 6810 0,'0'0'1,"0"0"4,0 0 1,0 0 3,0 0 0,0 0 0,0 0 2,0 0-3,0 0 2,0 0-1,46 0 1,-25 0-1,12 0 1,8 0-1,13 0 0,8 0 1,8 0-2,13-4 2,12 0 0,17-4-1,8 0 0,-4-5 3,-13 1-5,-16-1 2,-21 1 1,-8-1-1,-8 5 2,-5 0-4</inkml:trace>
    </iact:actionData>
  </iact:action>
  <iact:action type="add" startTime="372011">
    <iact:property name="dataType"/>
    <iact:actionData xml:id="d75">
      <inkml:trace xmlns:inkml="http://www.w3.org/2003/InkML" xml:id="stk75" contextRef="#ctx0" brushRef="#br0">12712 9622 0,'0'0'6,"0"0"5,0 0-3,0 0 1,0 0 2,58-34-3,0 22 3,33 0-2,8-1-1,13 5 3,16-4-2,17 3 1,16-3-2,-3-5 1,-18-3 1,-11-14-1,-18-7 1</inkml:trace>
    </iact:actionData>
  </iact:action>
  <iact:action type="add" startTime="374030">
    <iact:property name="dataType"/>
    <iact:actionData xml:id="d76">
      <inkml:trace xmlns:inkml="http://www.w3.org/2003/InkML" xml:id="stk76" contextRef="#ctx0" brushRef="#br0">14955 15923 0,'0'0'6,"0"0"3,0 0 1,66-21-1,8 9 0,26 4 1,-1-1-1,25 1 1,12 4-1,22 8 1,-1 9-2,-4-1 3,-8 0-3,0 5 3,-1 8-3,1 4 1</inkml:trace>
    </iact:actionData>
  </iact:action>
  <iact:action type="add" startTime="384354">
    <iact:property name="dataType"/>
    <iact:actionData xml:id="d77">
      <inkml:trace xmlns:inkml="http://www.w3.org/2003/InkML" xml:id="stk77" contextRef="#ctx0" brushRef="#br0">12782 3742 0,'0'0'3,"0"0"2,0 0 3,0 0 2,42-16-1,-9 8 1,8-1-1,5-7 1,-1-1-1,-3 1 1,-5 7-1,-8-7-1,-4 7 2,0-7 2,-5 8-5,1-1 2,0 1 1,-5 8 0,1-8-2,-1 8 2,-3-8-1,3 8 1,1 0-1,-1 0 0,1 0 0,4 0 1,-1 0 0,9 0-1,0 0 0,8 0 0,5 0 1,3-9 0,1 9-2,-1-8 3,-3 8-3,-1 0 3,-4 0-3,1 0 1,-1 0 0,-4 0 1,0 0 0,4 0-1,-4 8 0,5-8 0,-1 9 1,0-9-1,0 8 0,5 0 1,-1-8 1,4 8-3,1 1 1,4-9 0,-9 0 0,0 0 1,1 0 1,-5 0-3,0 0 1,-4 0 2,-4 0-3,0 0 1,0 8 2,-4-8-3,0 0 1,-4 0 1,-5 0-1,1 0 0,-1 0 0,1 0 2,-1 0-3,-3 0 1,-1 8 1,1-8-1,-1 0 2,-4 0-3,0 8 1,1-8 1,3 0-1,-8 0 1,0 0-1,1 0 0,-1 0 1,0 0-1,0 0 0,0 0 2,-4 0-3,0 0 1,0 0 2,0 0-3,0 0 1,0 0 1,0 0-1,0 0 0,0 0 0,-74-66 1,41 41-1,-9 1 1,-7-1-1,-5 0 3,-4 8-5,-4 9 2,4-9 0,0 9 0,-4-8 1,-4-1-1,-1 0 1,5 1-1,9 8 0,-1-1 1,0 1-1,-4 16 0,-8 1 1,-9-1 0,1 8-2,0-7 2,7-1 1,9 0-4,9 1 3,-13 7-1,-9 1 0,-7 8 1,-13 8-1,8-8 0,4-1 1,17-7-1,13-9 0,3 1 1,13-1-1,4-8 0,8 8 1,9-8 1,4 8-4</inkml:trace>
    </iact:actionData>
  </iact:action>
  <iact:action type="add" startTime="386546">
    <iact:property name="dataType"/>
    <iact:actionData xml:id="d78">
      <inkml:trace xmlns:inkml="http://www.w3.org/2003/InkML" xml:id="stk78" contextRef="#ctx0" brushRef="#br0">21214 3560 0,'0'0'6,"0"0"15,0 0-21,0 0 9,0 0 0,0 0-1,0 0 2,0 0-1,46 25 0,-5-8 1,13-1-2,16 9 3,17-8-3,17-1 1,24-8 2,17 9-2,12 0 0,0-9 0,9 0 0,-1-8 1,-3 0-1,-14 0 1,-11 0-1,-13-16 1,-8 7-1,-21 1 0,-20 8 0,-13 8 1,-17-8 0,1 9-2,3-9 2,5 0-1</inkml:trace>
    </iact:actionData>
  </iact:action>
  <iact:action type="add" startTime="388017">
    <iact:property name="dataType"/>
    <iact:actionData xml:id="d79">
      <inkml:trace xmlns:inkml="http://www.w3.org/2003/InkML" xml:id="stk79" contextRef="#ctx0" brushRef="#br0">21976 6748 0,'0'0'6,"0"0"3,0 0 1,0 0-1,0 0 1,0 0-1,0 0 0,0 0 1,0 0-1,0 0 0,0 0 1,0 0-2,0 0 2,0 0-1,0 0 2,45-8-3,1 16 1,12 1 0,12 3 4,17 5-6,20-5 2,26 0 1,16 1-2,-4-1 4,-5 5-5,9-5 3,4 1-1,-12-5 1,-25-4-1,-38 0 1,-24-4-2,-17 0 2,-12 0 0,0-4-1,4-4 0</inkml:trace>
    </iact:actionData>
  </iact:action>
  <iact:action type="add" startTime="388910">
    <iact:property name="dataType"/>
    <iact:actionData xml:id="d80">
      <inkml:trace xmlns:inkml="http://www.w3.org/2003/InkML" xml:id="stk80" contextRef="#ctx0" brushRef="#br0">21711 12992 0,'0'0'7,"0"0"2,0 0 0,0 0 1,0 0-1,0 0 0,0 0 0,62 8 1,-37-8 1,29 0-3,37 4 1,37-4 1,29 0 0,9-4-1,3-4 0,-3 4 0,-9 4 0,-21 0 1,-20-4-1,-33-5 0,-13-7 1,-8-17-1,5-30 0</inkml:trace>
    </iact:actionData>
  </iact:action>
  <iact:action type="add" startTime="392754">
    <iact:property name="dataType"/>
    <iact:actionData xml:id="d81">
      <inkml:trace xmlns:inkml="http://www.w3.org/2003/InkML" xml:id="stk81" contextRef="#ctx0" brushRef="#br0">3411 1084 0,'0'0'5,"0"0"-5,0 0 9,0 0 4,58 42-8,13-9 4,15 0 4,14 0-7,-9 0 4,-17-8 0,-16 0-2,0 0 3,0 0-3,12-1 1,1 10 0,11-1 1,9 0-1,9 8 0</inkml:trace>
    </iact:actionData>
  </iact:action>
  <iact:action type="add" startTime="393422">
    <iact:property name="dataType"/>
    <iact:actionData xml:id="d82">
      <inkml:trace xmlns:inkml="http://www.w3.org/2003/InkML" xml:id="stk82" contextRef="#ctx0" brushRef="#br0">4007 1316 0,'0'0'9,"-41"33"1,8 9-2,0 24 0,-1 50 2,10 33-1,-1 33 0,8 9 1,9-1-1,16 9 1,1-17-2,15-25 2,9-16-1,9-33 0,-1-17 0,-8-33 1,-8-17-1</inkml:trace>
    </iact:actionData>
  </iact:action>
  <iact:action type="add" startTime="393711">
    <iact:property name="dataType"/>
    <iact:actionData xml:id="d83">
      <inkml:trace xmlns:inkml="http://www.w3.org/2003/InkML" xml:id="stk83" contextRef="#ctx0" brushRef="#br0">4115 1333 0,'0'0'8,"0"0"2,0 0-1,0 0 0,49-9-1,18-7 1,48-9 2,18-8-3,-1 0 3,5 8-2,3 0 0,1 9 0,-13 7 0,5 18 0,7 15 1,5 1-1,-4 8 0,-13 9 1,-16-9 0,-25 0-2,-17 0 2,-12-8-1,-8 0 0,-1 0 1,-3 8-1,8 8 0,8 17 1,0 0-1,-4 8 0,-13 1 2,-8-9-3,-12 0 1,-8 0 2,-5 8-3,1 0 1,3 9 2,1-1-3,-1 9 1,-3 0 1,-5-17-1,-8-16 1,0-1-1,-4-16 0,-5 1 0,-3-1 0,-9 8 1,-20 0-1,-21 17 1,-25 9 0,-4 7-2,8 1 2,25-17-1,25-33 0</inkml:trace>
    </iact:actionData>
  </iact:action>
  <iact:action type="add" startTime="401610">
    <iact:property name="dataType"/>
    <iact:actionData xml:id="d84">
      <inkml:trace xmlns:inkml="http://www.w3.org/2003/InkML" xml:id="stk84" contextRef="#ctx0" brushRef="#br0">4851 17169 0,'0'0'5,"0"0"-5,0 0 10,0 0-2,0 0 2,0 0 1,0 0-3,0 0 1,0 0 0,54-4 0,-13 0 0,25 0 0,21 4 0,9 0 1,3 4 1,4 0-3,9 0 2,12 1-2,13 3 3,-5 0-3,0 0 2,1 5-1,3-1 1,9-4-1,-4 1 0,-5-1 2,-7 0-3,-1 5 1,4 3 2,-8-3-4,1-1 5,-6 1-5,1-1 3,0 5-1,-4 7 0,-12 1 1,-22-4-1,-11-5 1,-9-3-2,4-1 2,9 5 0,24-1-2,29 1 2,25-13-1</inkml:trace>
    </iact:actionData>
  </iact:action>
  <iact:action type="remove" startTime="454870">
    <iact:property name="style" value="instant"/>
    <iact:actionData xml:id="d85" ref="#d43"/>
  </iact:action>
  <iact:action type="remove" startTime="454954">
    <iact:property name="style" value="instant"/>
    <iact:actionData xml:id="d86" ref="#d39"/>
  </iact:action>
  <iact:action type="add" startTime="454819">
    <iact:property name="dataType" value="strokeEraser"/>
    <iact:actionData xml:id="d87">
      <inkml:trace xmlns:inkml="http://www.w3.org/2003/InkML" xml:id="stk85" contextRef="#ctx0" brushRef="#br1">18618 13638 0,'0'0'5,"0"0"5,-99 8-1,-17 26 1,-50 48-1,-36 63 59,-9 29-66,8 12-2,21-12 0,45-12 0,51-21 0,28-25 1,29-30 8,20-19 37,13-1-44</inkml:trace>
    </iact:actionData>
  </iact:action>
  <iact:action type="remove" startTime="455055">
    <iact:property name="style" value="instant"/>
    <iact:actionData xml:id="d88" ref="#d41"/>
  </iact:action>
  <iact:action type="remove" startTime="455323">
    <iact:property name="style" value="instant"/>
    <iact:actionData xml:id="d89" ref="#d38"/>
  </iact:action>
  <iact:action type="remove" startTime="456090">
    <iact:property name="style" value="instant"/>
    <iact:actionData xml:id="d90" ref="#d68"/>
    <iact:actionData xml:id="d91" ref="#d71"/>
  </iact:action>
  <iact:action type="remove" startTime="456204">
    <iact:property name="style" value="instant"/>
    <iact:actionData xml:id="d92" ref="#d73"/>
    <iact:actionData xml:id="d93" ref="#d74"/>
  </iact:action>
  <iact:action type="remove" startTime="456206">
    <iact:property name="style" value="instant"/>
    <iact:actionData xml:id="d94" ref="#d69"/>
    <iact:actionData xml:id="d95" ref="#d70"/>
  </iact:action>
  <iact:action type="remove" startTime="456332">
    <iact:property name="style" value="instant"/>
    <iact:actionData xml:id="d96" ref="#d22"/>
    <iact:actionData xml:id="d97" ref="#d72"/>
  </iact:action>
  <iact:action type="remove" startTime="456457">
    <iact:property name="style" value="instant"/>
    <iact:actionData xml:id="d98" ref="#d26"/>
  </iact:action>
  <iact:action type="remove" startTime="456598">
    <iact:property name="style" value="instant"/>
    <iact:actionData xml:id="d99" ref="#d33"/>
  </iact:action>
  <iact:action type="remove" startTime="456718">
    <iact:property name="style" value="instant"/>
    <iact:actionData xml:id="d100" ref="#d37"/>
  </iact:action>
  <iact:action type="remove" startTime="457506">
    <iact:property name="style" value="instant"/>
    <iact:actionData xml:id="d101" ref="#d40"/>
  </iact:action>
  <iact:action type="remove" startTime="457680">
    <iact:property name="style" value="instant"/>
    <iact:actionData xml:id="d102" ref="#d44"/>
  </iact:action>
  <iact:action type="add" startTime="455050">
    <iact:property name="dataType" value="strokeEraser"/>
    <iact:actionData xml:id="d103">
      <inkml:trace xmlns:inkml="http://www.w3.org/2003/InkML" xml:id="stk86" contextRef="#ctx0" brushRef="#br1">20083 15087 0,'82'-37'61,"38"-33"-59,38-30-2,-59 13 1,-49 29-1,-34 17 0,-32 4 0,-42-9 8,-75-8 10,-98-8-16,-47 17 13,-40 16-12,-1 12 10,9 21 4,4 9-15,53 7 14,-7 18-14,24 11 12,29 9-12,21 13 12,41-1 3,46-12-15,28-8 13,22-5-13,28-3 12,21-1-12,46 29 17,78 55-15,136 44 110,71-15-108,17-55-5,-25-54-1,-63-45 1,30-41 0,-25-29-1,-34-9 1,-28 0 2,-71 17-3,-36 17 2,-22 7-2,-24 14 0,-25 7 1,-17 5 18,-8-1-14,-50-16-4,-119-37 9,-158-21 5,-83 17-10,17 32 4,62 43 9,0 15-14,-8 9 9,37 8-8,12 5 6,63 8-6,40-1 6,55 1-5,45 12 5,33 13 6,21 11-13,33 6 8,46 7-8,53 13 8,83-5-7,66-20 7,50-37-5,50-46 4,86-45 6,96-59-13,-17-32 8,-4-21-7,-42 12 6,-65 21-5,-80 29 6,-61 29 4,-62 12-11,-63 21 5,-32 8-5,-42 9 7,-29 8-7,-25 0 7,-12-1 6,-21-3-15,-66-17 10,-103-16-8,-117 0 6,-36 24-6,20 29 6,12 22-5,80-1 6,44-4 5,71-9-14,54-3 11,33-9-10,25-4 7,8-4-7,0 0 5,182-174 1,20-41 1,14-33 6,-18 12-13,-28 16 9,-5 9-9,-28 0 8,-9-8-7,17-38 6,-17-12 7,-20-21-15,-30-4 11,-28 21-10,-25 12 113,-17 50 18,-12 41-32,-21 29-102,-12 38-1,-17 24 0,-4 21 1,-4 12 0,0 17 0,-4 21 0,0 25 0,-42 57 0,-37 63 0,-12 53-1,16 30 1,83-21-1,63-26 0,53 30 1,70 13-1,66-18 0,5-57 1,16-50-1,-4-62 0,-21-41 2,17-30-1,12-40 3,-32-18-3,-26-7 0,-29-5-1,-28 4 1,-34 0 1,-33 9-2,-41 12 120,-41-12-119,-46-17 0,-87-4-1,-29 37 2,-21 62-2,-53 59 1,-17 73-1,9 63 1,57 4-1,87-20 1,62-47-1,54-44 0,29-26 0,29-8 0,46-12 0,49-29 1,116-55 0,99-81 1,0-47 5,17-24-7,-66 16 1,-25 13 1,-25 20 116,-63 38-16,-40 33-101,-54 32-1,-38 26 0,-41 12 0,-20-4 2,-50-20-2,-96-9 1,-86 16 0,-54 38 0,-41 46 5,57 7-5,46 1 0,46 16-1,24 21 1,34 8-1,49 1 0,49-18 1,47-24-1,24-13 0,29-7 1,37-18 0,50-28-1,87-42 1,99-58 1,21-41 0,8-25 18,-45 4-16,-63 25 3,-37 21 0,-74 45 10,-54 33-13,-25 21 6,-33 13-5,-16 7 5,-17 9 5,0 0-10,0 0 2,-161 187 3,-5 28 3,1 8-7,45-36 4,45-30 8,50-29-14,34-16 6,28 12-4,29 5 8,21-13-9,8-21 5,-4-25 7,0-24-12,4-25 7,5-26-8,16-24 7,3-37-6,-32-21 7,-25 0-6,-24 9 5,-14 16 6,-19 16-12,-10 13 8,-36 0-9,-33 8 6,-79 42-5,-129 111 7,-119 195 6,-21 136-14,116 1 9,0 0-9,78-71 7,42-37-6,37-46 7,74-53-7,46-51 7,34-32 5,53-12-13,41-26 9,50-41-8,58-58 6,-13-53-6,46-59 6,29-58 7,-29-28-14,-37-9 9,-46 8-9,-62 34 7,-45 41-6,-30 33 7,-20 20-7,-33 5 7,-45 12 5,-104 30-13,-141 82 9,-87 116-8,1 79 5,107 28-4,49-3 109,75-21-109,79-50-5,58-50-1,45-49 1,37-21 0,50-12-1,46-34 1,45-41 0,62-53 1,29-63 1,17-62-3,-30-50 1,-53-20 0,-41 4 16,-55 29-13,-44 41 6,-59 46-5,-41 4 6,-54-13 89</inkml:trace>
    </iact:actionData>
  </iact:action>
  <iact:action type="remove" startTime="457856">
    <iact:property name="style" value="instant"/>
    <iact:actionData xml:id="d104" ref="#d46"/>
  </iact:action>
  <iact:action type="add" startTime="457788">
    <iact:property name="dataType" value="strokeEraser"/>
    <iact:actionData xml:id="d105">
      <inkml:trace xmlns:inkml="http://www.w3.org/2003/InkML" xml:id="stk87" contextRef="#ctx0" brushRef="#br1">21100 15369 0,'-153'132'1,"-124"154"-1,25 87 1,111-22-1,145-61 3,75 4-3,136-4 1,54-70 11,21-88 4,-1-91-14,-20-70 13,58-62-13,-25-58 91,-17-33-85,-16-25-7,-49-4 0,-34-8-1,-33-5 0,-74 21 1,-34-8 0,-24-13 0</inkml:trace>
    </iact:actionData>
  </iact:action>
  <iact:action type="remove" startTime="458373">
    <iact:property name="style" value="instant"/>
    <iact:actionData xml:id="d106" ref="#d45"/>
  </iact:action>
  <iact:action type="add" startTime="458048">
    <iact:property name="dataType" value="strokeEraser"/>
    <iact:actionData xml:id="d107">
      <inkml:trace xmlns:inkml="http://www.w3.org/2003/InkML" xml:id="stk88" contextRef="#ctx0" brushRef="#br1">20563 18060 0,'37'79'6,"79"74"4,53-17 1,51-90-3,57-92 2,29-90 5,87-117-12,17-82 11,-21-25 2,-17-25-13,-12 0 12,-66 33-12,24-17 11,-32 17-11,-71 38 9,-54 49-8,-86 74 9,-42 63 4,-37 53-15,-42 26 13,-37 20-13,-66 33 12,-99 58-10,-50 87 8,-20 112 5,24 82-14,58 55 12,42 20-12,65-41 11,63-71-12,37-49 11,21-34-10,53-16 11,55-16 52,36-54-64,46-63-2,5-70 0,7-53 0,29-76 0,-20-61 1,-37-29-1,-22-9 10,-28 5 0,-33 12 0,-37 29 7,-30 29-15,-24 24 12,-29 14-11,-30 15 14,-20 30-11,-41 37 4,-37 79-3,-75 169 4,-33 245 9</inkml:trace>
    </iact:actionData>
  </iact:action>
  <iact:action type="remove" startTime="458775">
    <iact:property name="style" value="instant"/>
    <iact:actionData xml:id="d108" ref="#d42"/>
  </iact:action>
  <iact:action type="remove" startTime="459672">
    <iact:property name="style" value="instant"/>
    <iact:actionData xml:id="d109" ref="#d62"/>
  </iact:action>
  <iact:action type="remove" startTime="459839">
    <iact:property name="style" value="instant"/>
    <iact:actionData xml:id="d110" ref="#d63"/>
  </iact:action>
  <iact:action type="remove" startTime="460790">
    <iact:property name="style" value="instant"/>
    <iact:actionData xml:id="d111" ref="#d76"/>
  </iact:action>
  <iact:action type="add" startTime="458618">
    <iact:property name="dataType" value="strokeEraser"/>
    <iact:actionData xml:id="d112">
      <inkml:trace xmlns:inkml="http://www.w3.org/2003/InkML" xml:id="stk89" contextRef="#ctx0" brushRef="#br1">23537 18420 0,'79'-132'7,"78"-142"4,71-164-1,-26-72 3,-82 76-9,-45 53 9,-21 54 3,-21 82-13,-25 67 12,-16 54-12,-13 33 10,-12 21-10,-17 24 10,-32 21 4,-34 46-15,-75 82 13,-77 104 38,32 42-52,62-55-1,54-61 0,79-38 0,45-29 2,41 5-2,67-1 7,58-24 3,3-50 0,34-50 7,4-58-13,-49-25 8,-59 9-8,-37 12 9,-37 25 4,-25 21-15,-12 7 13,-8 5-12,-9 1 10,-8 7-9,-13 8 8,-16 13 8,-12 21-14,-13 12-5,4 13 12,13-1-7,20 1 7,17-5-7,12 1 6,13-5-4,8-8 3,0 0-3,0 0-3,136-29 7,-49-12 0,-8-1-6,-13 9 8,-12 13-8,-9 11 9,5 22-8,33 45-4,53 111 8,42 171-2,-29 144 9,-62 75-10,-54 13-6,-20-76 8,-9-119-2,-4-116 3,-4-108-4,-1-66 4,5-37-2,0-29 1,-4-17-2,4-4 2,0 0-3,-107-245 4,-38 5-2,-25 0 4,9 79-6,24 70 5,17 45-4,25 25 3,21 9-4,28 8 5,26 4-5,20 4 6,0-4-8,0 0 2,215 141 7,4-25 1,71 12-5,16 4-9,-29-11 9,-12-22-3,-42-25 4,-37-20-3,-37-17 3,-45-12-3,-42-8 2,-33-13-2,-21-4 5,-8 0-6,0 0 5,-136-29-5,-42 8 5,-33 13-4,-5 16 4,18 13-4,16 12 6,12 13-8,5 32-2,12 51 7,20 36 1,55-3-8,40-21 82,51-34-80,45-12-5,58-20-1,74-34 0,33-45 1,67-54 0,33-37 1,-38-13-2,-41 13 1,-58 25 16,-41 20-14,-41 21 10,-34 13-10,-25 3 10,-24 5-9,-21 0 8,-29-17-8,-103-50 80,-195-78-79,-91-4-5,66 70 1,67 66-1,70 42 1,33 16-1,41 4 2,42-3-2,37-13 1,29-5 14,12-3-10,21-5 2,29 5 4,58 12 3,115 20-10,96 5 9,50 0-8,12-8 7,-25-9 6,-37-8-15,-62-17 10,-63-3-9,-57-9 8,-41 0-9,-34 0 10,-20 0 4,-13 0-14,-8 0 12,0 0-12,-165-29 3,-38 4 6,-8 8-1,25 13-6,24 8 7,34 9 5,29 3-13,28-3 0,22-5 8,16 0 0,16-4-8,13-4 9,4 0-8,0 0 5,161 17-1,71 8 2,58 12 6,8 4-13,-9 5 7,-28 12-7,12 21 9,4 36 5,-41 14-15,-33-9 10,-67-29-10,-53-33 10,-33-21-9,-30-16 8,-16-9-7,-12-8 8,-21 5 3,-49-1-13,-96 0 12,-79 1-11,-61-1 8,-34 8-8,63 9 8,45 0 5,66 0-14,58-13 11,38-7-11,28-5 9,25-5-8,17 1 10,8 4-10,0 0 5,108-25 0,36 13 2,72 4 7,32 16-15,-4 4 9,-8 1-7,-25 3 7,-42-7-8,-36-1 10,-38-4-9,-37 0 6,-17 0 6,-37-4-14,-4 0 10,0 0-9,-273-29 4,-25 0 2,-16 21 1,70 25 7,49 16-15,51 4 11,48-8-11,34-8 8,29-5-6,29-3 8,25 7-8,53 18 76,104 20-76,70-5-5,-16-32 0,-25-25 1,-41-21-1,-30-4 1,-41 4 0,-33 13-1,-29 8 18,-20 4-13,-13 4-5,0-4 10,-133 62-1,-140 13 4,-140-5 6,-43 0-10,43-3-8,123-5 6,67 0 3,82-21 1,67-24-6,49-17 5,25-9 1,0 9-6,178-74 6,86 16-2,80 17 1,-5 20 6,-24 13-12,-59 3 9,-33-3-9,-45 0 8,-25-5 5,-33 1-14,-24 4 12,-26 0-11,-25-5 7,-24-3-7</inkml:trace>
    </iact:actionData>
  </iact:action>
  <iact:action type="add" startTime="461223">
    <iact:property name="dataType" value="strokeEraser"/>
    <iact:actionData xml:id="d113">
      <inkml:trace xmlns:inkml="http://www.w3.org/2003/InkML" xml:id="stk90" contextRef="#ctx0" brushRef="#br1">26798 20362 0,'0'0'7,"0"0"3,0 0-1,0 0 0,0 0 1,0 0 0,157-8-1,41-21 0,38-4 2,17 4-3,-46 16 4,-34 9 5,-40 12-15,-26 9 13,-36 4-13,-22-1 13,-16 1-12,-29-4 9,-28 7-6,-100 5 6,-224-25 8</inkml:trace>
    </iact:actionData>
  </iact:action>
  <iact:action type="remove" startTime="461969">
    <iact:property name="style" value="instant"/>
    <iact:actionData xml:id="d114" ref="#d84"/>
  </iact:action>
  <iact:action type="remove" startTime="462747">
    <iact:property name="style" value="instant"/>
    <iact:actionData xml:id="d115" ref="#d57"/>
  </iact:action>
  <iact:action type="remove" startTime="462866">
    <iact:property name="style" value="instant"/>
    <iact:actionData xml:id="d116" ref="#d47"/>
  </iact:action>
  <iact:action type="remove" startTime="463318">
    <iact:property name="style" value="instant"/>
    <iact:actionData xml:id="d117" ref="#d58"/>
  </iact:action>
  <iact:action type="remove" startTime="463415">
    <iact:property name="style" value="instant"/>
    <iact:actionData xml:id="d118" ref="#d54"/>
  </iact:action>
  <iact:action type="remove" startTime="463554">
    <iact:property name="style" value="instant"/>
    <iact:actionData xml:id="d119" ref="#d59"/>
  </iact:action>
  <iact:action type="remove" startTime="463758">
    <iact:property name="style" value="instant"/>
    <iact:actionData xml:id="d120" ref="#d50"/>
  </iact:action>
  <iact:action type="remove" startTime="463885">
    <iact:property name="style" value="instant"/>
    <iact:actionData xml:id="d121" ref="#d49"/>
  </iact:action>
  <iact:action type="add" startTime="461483">
    <iact:property name="dataType" value="strokeEraser"/>
    <iact:actionData xml:id="d122">
      <inkml:trace xmlns:inkml="http://www.w3.org/2003/InkML" xml:id="stk91" contextRef="#ctx0" brushRef="#br1">22805 21161 0,'-211'112'8,"-227"78"2,-63-28 0,4-79 5,84-67-12,20-24 10,12-21 4,79 4-15,25 17 14,53 4-14,17-1 13,25 5-13,17 5 11,16 3-10,12 0 11,30 0 3,24 1-15,25-5 13,21 0-13,8 0 13,25-4-13,4 0 11,0 0-9,256 54 6,88 16-1,70 5 3,-75-25 4,-103-30-13,-87-16 14,-63-8-12,-32 0 10,-25 0-6,-21 0-9,-8 4 11,-91-37-4,-157-46 5,-190-41-4,-1 28 2,63 55-2,57 37 3,54 24-4,42 5 6,41-4-7,62-9 6,41-3-6,30-1 6,24-4-5,16 0 7,9-4-8,0 0 1,211 87 4,67-16 129,65-1-130,-8-20-9,-33-21 0,-62-17-1,-45-8 1,-59-8-1,-37 0 0,-28 0 1,-26 4-1,-24 0 0,-13 0 0,-8 0 3,-99-33-1,-162-46 0,-157-41-1,38 37 0,61 54 8,83 29 5,38 13-9,45 3 8,45-3-8,30-5 10,24-4-11,17 0 5,16 0 1,8 0-3,13 5 5,13 16-5,49 49 8,83 67-9,37 20 8,4-28-9,-8-42 9,8-25-6,33-20-7,46-17 9,8-17-1,21-20 2,-13-5-4,-49-7 5,-58-1-5,-63 9 4,-44 3-4,-30 5 6,-16 0-6,-13 4 4,-8 0-5,0 0 9,0 0-12,-128-4 7,20 8 6,-20 0-10,-21 0 5,-21 5-5,-16-9 5,-9-5-4,5 1 4,21-4-3,32 8 2,46 0-2,37 0 4,38-4-5,16 4 4,0 0-4,260-42 3,88-7 0,82-38 2,0-37-4,9-21 4,-13-29-5,50-29 4,25-25-4,12-33 3,29-4-2,24-16 2,18-34-2,28-4 2,-20-24 7,-54-5-8,-13-8-8,-78 4 9,-50 4 7,-70 34 92,-71 32-106,-61 42-3,-38 16 1,-53 13 0,-30 0 0,-24-17-1,-34 5 2,-20-30-1,-25-70-1,-29-41 8,-33 16 70,-21 79-77,-12 91-1,4 91 0,0 62 0,-24 66 0,-59 100 0,-25 124 0,54 79 0,83 4 1,58-30-1,29-44 2,33-26 6,54-20 9,45-46-15,62-45 12,46-59-12,-8-61 15,45-54-11,37-71 4,-16-49-4,-21-42 5,-62 0-3,-70 34 3,-50 28 3,-66 33-9,-50 9 7,-58-37-6,-120-46 5,-74 8-5,-41 42 5,15 61-3,64 63 2,-26 58 7,4 112-13,25 128 7,67 107-6,94 22 8,59-18-5,69 9 3,80 42-5,69-30 5,76-78-4,-14-120 3,10-117-1,-10-69 1,14-75 8,57-91-14,-13-100 10,-3-99-9,-50-54 94,-46-8-91,-53 29-7,-54 46-1,-25 45 1,-25 41 114,-20 46-114,-22 33 1,-36 29-1,-34-12 2,-86-34-3,-112-7 1,-87 49 0,0 111 0,-8 109 1,24 123-1,67 96 0,91 25 0,78-26-1,58-44 0,46-42 1,54-9 0,53-20 5,67-29-6,20-58 108,17-62-107,8-54 1,46-58-1,28-71 0,-24-69-1,-54-55 1,-66-20-1,-54 12 1,-66 37-1,-34 38 1,-53 12-1,-50-8 8,-66-8-7,-70 12-1,-21 49 1,-4 59 7,8 66 0,0 62 3,1 103-6,53 83 8,82 34-7,71-22 6,58-20 93,62-4-98,54-16-5,54-47-1,3-65-1,-7-71 3,-13-54-3,4-66 1,-20-78-1,-59-75 3,-65-71-3,-59-57 1,-53-67-1,-79 25 16,4 124 87,17 112-102,16 83-1,50 50 1,12 20-1,13 13 1,4 24-1,-13 59 0,-3 132 1,12 186 3,28 121 1,26-13-2,-5-83-3,-4-120 1,-3-91 9,-1-54 4,0-37-8,4-29 4,9-29-4,3-33 5,-20-25 7,91-71-14</inkml:trace>
    </iact:actionData>
  </iact:action>
  <iact:action type="remove" startTime="464482">
    <iact:property name="style" value="instant"/>
    <iact:actionData xml:id="d123" ref="#d48"/>
  </iact:action>
  <iact:action type="remove" startTime="464568">
    <iact:property name="style" value="instant"/>
    <iact:actionData xml:id="d124" ref="#d51"/>
  </iact:action>
  <iact:action type="add" startTime="464126">
    <iact:property name="dataType" value="strokeEraser"/>
    <iact:actionData xml:id="d125">
      <inkml:trace xmlns:inkml="http://www.w3.org/2003/InkML" xml:id="stk92" contextRef="#ctx0" brushRef="#br1">29441 15195 0,'-24'-83'7,"7"9"3,-4-9-1,5 16 0,-1 22 1,5 12-1,-1 16 1,13 17-1,-37 75 0,-21 177 1,-25 200 1,5-13 5,12-137-13,12-124 10,4-62-10,13-42 10,8-28 4,4-26-14,0-24 12,-8-21-10,-74-86 6,-96-100-6,-128-71 8,-37 29-7,66 117 4,20 53-3,76 54 3,28 33 8,37 17-14,29 12 7,34 4-6,36 9 6,30 3-4,37 18 4,57 28-4,84 0 3,86-29 7,30-45 67,20-37-84,58-38 1,8-33-1,25-25 1,25-25-1,16-20 1,17-21-1,-37 0 4,-54 4 59,-66 17-62,-71 20-1,-66 29 0,-53 34 1,-38 24-1,-29 21 0,-20 9 5,-17 7-5,-25-3 7,-54-9 6,-74 4 4,-87 38-15,-58 61 14,5 63-11,7 45 8,54 1-9,50-26 7,42-24-6,61-17 7,58-25-7,46 4 7,58 26 5,74 11-12,58-20 9,5-58-9,-14-50 7,-7-37-7,-21-24 5,-25-14-4,-37-7 6,-29-5-7,-25-4 5,-17-4 4,-20-4-9,-21 0 6,-53-45-4,-109-71 4</inkml:trace>
    </iact:actionData>
  </iact:action>
  <iact:action type="remove" startTime="465076">
    <iact:property name="style" value="instant"/>
    <iact:actionData xml:id="d126" ref="#d53"/>
  </iact:action>
  <iact:action type="remove" startTime="465128">
    <iact:property name="style" value="instant"/>
    <iact:actionData xml:id="d127" ref="#d52"/>
  </iact:action>
  <iact:action type="remove" startTime="465259">
    <iact:property name="style" value="instant"/>
    <iact:actionData xml:id="d128" ref="#d55"/>
  </iact:action>
  <iact:action type="remove" startTime="465477">
    <iact:property name="style" value="instant"/>
    <iact:actionData xml:id="d129" ref="#d56"/>
  </iact:action>
  <iact:action type="remove" startTime="465777">
    <iact:property name="style" value="instant"/>
    <iact:actionData xml:id="d130" ref="#d65"/>
  </iact:action>
  <iact:action type="remove" startTime="466073">
    <iact:property name="style" value="instant"/>
    <iact:actionData xml:id="d131" ref="#d80"/>
  </iact:action>
  <iact:action type="add" startTime="464957">
    <iact:property name="dataType" value="strokeEraser"/>
    <iact:actionData xml:id="d132">
      <inkml:trace xmlns:inkml="http://www.w3.org/2003/InkML" xml:id="stk93" contextRef="#ctx0" brushRef="#br1">29652 15240 0,'0'0'7,"-49"67"3,49-22-1,41 34 0,112 37 1,112-13 1,70-57 3,4-59-10,5-49 9,-17-37 4,-75-9-15,-24-3 13,-38-1 39,-20-12-13,-26 3-41,-28 10 0,-29 20 0,-29 24 3,-25 26-3,-12 16 1,-13 13-1,-4 12 0,-4 12 0,0-12 7,-29 191-2,-4 49 4,12 16 2,13 5 7,16-21-17,30 5 14,7 3-13,13-24 14,8-34 41,13-37-56,4-45 0,-1-50-1,-15-54 0,-1-45 5,-8-71-4,-25-91 17,-58-87-14,-49-82-3,-34 32 11,0 92 5,21 94-14,1 59 11,-10 29-11,-11 16 10,-5 25-10,0 21 11,-24 42-10,-46 90 8,-21 116 5,38 92-14,69 7 11,59-53 43,58-50-57,41-41 0,46-34 0,36-53 1,30-54 3,0-62-4,45-75 16,0-82-13,-53-83 5,-63-9 3,-65 30-8,-42 49 10,-25 37 5,-71 21-15,-45 54 10,-41 54-9,-95 86 8,24 105-8,63 32 9,91-4-9,94-33 8,67-4 6,91 4-15,103-8 11,42-71-11,17-58 10,-34-41-10,12-41 10,-16-38 4,-37-16-13,-21-21 9,-28-12 42,-14-17-54,-7-29-1,-13-33 0,-17-45 1,-32-5 4,-34-4-5,-24 17 17,-17 16-12,-21 25-5,-8 25 9,-17 29 1,1 29 3,-1 29-8,5 25 7,-5 16 5,1 9-14,-13 12 12,-17 20-12,-36 47 9,-80 119-7,-61 166 7,32 70 5,43-12-15,52-41 13,34-34-12,42 0 11,32-3-11,34 19 9,20 1-8,-8-58 9,-9-53 50,-16-68-58,-4-40-5,0-29 0,9-26 0,15-16 0,22-20 2,37-38-1,41-58 8,20-70 0,-11-67 3,-26-53 6,-16-17-16,-16-33 11,-9-12-9,-21 4 8,-28 24-7,-30 71 7,-40 46 5,-43 45-14,-40 54 12,-50 58-12,-54 78 9,-58 109-8,-37 140 8,28 58 6,59-9-15,37-12 11,33-20-11,41-13 9,17-25-8,9-28 9,36-63-9,38-54 9,29-41 4,32-41-14,26-42 11,66-62-11,78-116 10,42-116-9,-37-49 9,-51 11-8,-32 22 7,-37 41 4,-46 42-13,-29 3 12,-21 9-13,-20-13 12,-17-37-10,-20-37 8,-21-16 5,-1-9-14,5-13 12,0-32-12,9-38 9</inkml:trace>
    </iact:actionData>
  </iact:action>
  <iact:action type="remove" startTime="466664">
    <iact:property name="style" value="instant"/>
    <iact:actionData xml:id="d133" ref="#d30"/>
    <iact:actionData xml:id="d134" ref="#d34"/>
  </iact:action>
  <iact:action type="remove" startTime="466725">
    <iact:property name="style" value="instant"/>
    <iact:actionData xml:id="d135" ref="#d31"/>
  </iact:action>
  <iact:action type="remove" startTime="466773">
    <iact:property name="style" value="instant"/>
    <iact:actionData xml:id="d136" ref="#d79"/>
  </iact:action>
  <iact:action type="remove" startTime="466813">
    <iact:property name="style" value="instant"/>
    <iact:actionData xml:id="d137" ref="#d64"/>
  </iact:action>
  <iact:action type="remove" startTime="467259">
    <iact:property name="style" value="instant"/>
    <iact:actionData xml:id="d138" ref="#d78"/>
  </iact:action>
  <iact:action type="remove" startTime="467327">
    <iact:property name="style" value="instant"/>
    <iact:actionData xml:id="d139" ref="#d66"/>
  </iact:action>
  <iact:action type="remove" startTime="467399">
    <iact:property name="style" value="instant"/>
    <iact:actionData xml:id="d140" ref="#d21"/>
  </iact:action>
  <iact:action type="remove" startTime="467467">
    <iact:property name="style" value="instant"/>
    <iact:actionData xml:id="d141" ref="#d19"/>
  </iact:action>
  <iact:action type="remove" startTime="467546">
    <iact:property name="style" value="instant"/>
    <iact:actionData xml:id="d142" ref="#d67"/>
  </iact:action>
  <iact:action type="remove" startTime="467618">
    <iact:property name="style" value="instant"/>
    <iact:actionData xml:id="d143" ref="#d20"/>
  </iact:action>
  <iact:action type="remove" startTime="468192">
    <iact:property name="style" value="instant"/>
    <iact:actionData xml:id="d144" ref="#d17"/>
  </iact:action>
  <iact:action type="remove" startTime="468250">
    <iact:property name="style" value="instant"/>
    <iact:actionData xml:id="d145" ref="#d16"/>
  </iact:action>
  <iact:action type="remove" startTime="468316">
    <iact:property name="style" value="instant"/>
    <iact:actionData xml:id="d146" ref="#d14"/>
  </iact:action>
  <iact:action type="remove" startTime="468371">
    <iact:property name="style" value="instant"/>
    <iact:actionData xml:id="d147" ref="#d13"/>
  </iact:action>
  <iact:action type="remove" startTime="468423">
    <iact:property name="style" value="instant"/>
    <iact:actionData xml:id="d148" ref="#d18"/>
  </iact:action>
  <iact:action type="remove" startTime="468483">
    <iact:property name="style" value="instant"/>
    <iact:actionData xml:id="d149" ref="#d15"/>
  </iact:action>
  <iact:action type="remove" startTime="469079">
    <iact:property name="style" value="instant"/>
    <iact:actionData xml:id="d150" ref="#d12"/>
  </iact:action>
  <iact:action type="remove" startTime="469136">
    <iact:property name="style" value="instant"/>
    <iact:actionData xml:id="d151" ref="#d1"/>
  </iact:action>
  <iact:action type="remove" startTime="469397">
    <iact:property name="style" value="instant"/>
    <iact:actionData xml:id="d152" ref="#d2"/>
  </iact:action>
  <iact:action type="remove" startTime="469451">
    <iact:property name="style" value="instant"/>
    <iact:actionData xml:id="d153" ref="#d9"/>
    <iact:actionData xml:id="d154" ref="#d77"/>
  </iact:action>
  <iact:action type="remove" startTime="469508">
    <iact:property name="style" value="instant"/>
    <iact:actionData xml:id="d155" ref="#d36"/>
  </iact:action>
  <iact:action type="remove" startTime="469612">
    <iact:property name="style" value="instant"/>
    <iact:actionData xml:id="d156" ref="#d3"/>
  </iact:action>
  <iact:action type="remove" startTime="469654">
    <iact:property name="style" value="instant"/>
    <iact:actionData xml:id="d157" ref="#d0"/>
  </iact:action>
  <iact:action type="remove" startTime="469706">
    <iact:property name="style" value="instant"/>
    <iact:actionData xml:id="d158" ref="#d10"/>
  </iact:action>
  <iact:action type="remove" startTime="469753">
    <iact:property name="style" value="instant"/>
    <iact:actionData xml:id="d159" ref="#d11"/>
  </iact:action>
  <iact:action type="remove" startTime="470059">
    <iact:property name="style" value="instant"/>
    <iact:actionData xml:id="d160" ref="#d6"/>
  </iact:action>
  <iact:action type="remove" startTime="470241">
    <iact:property name="style" value="instant"/>
    <iact:actionData xml:id="d161" ref="#d8"/>
  </iact:action>
  <iact:action type="remove" startTime="470414">
    <iact:property name="style" value="instant"/>
    <iact:actionData xml:id="d162" ref="#d7"/>
  </iact:action>
  <iact:action type="remove" startTime="470647">
    <iact:property name="style" value="instant"/>
    <iact:actionData xml:id="d163" ref="#d35"/>
  </iact:action>
  <iact:action type="remove" startTime="471042">
    <iact:property name="style" value="instant"/>
    <iact:actionData xml:id="d164" ref="#d5"/>
  </iact:action>
  <iact:action type="remove" startTime="471446">
    <iact:property name="style" value="instant"/>
    <iact:actionData xml:id="d165" ref="#d83"/>
  </iact:action>
  <iact:action type="remove" startTime="471693">
    <iact:property name="style" value="instant"/>
    <iact:actionData xml:id="d166" ref="#d32"/>
  </iact:action>
  <iact:action type="remove" startTime="471862">
    <iact:property name="style" value="instant"/>
    <iact:actionData xml:id="d167" ref="#d81"/>
  </iact:action>
  <iact:action type="remove" startTime="472010">
    <iact:property name="style" value="instant"/>
    <iact:actionData xml:id="d168" ref="#d4"/>
  </iact:action>
  <iact:action type="remove" startTime="472200">
    <iact:property name="style" value="instant"/>
    <iact:actionData xml:id="d169" ref="#d82"/>
  </iact:action>
  <iact:action type="add" startTime="466711">
    <iact:property name="dataType" value="strokeEraser"/>
    <iact:actionData xml:id="d170">
      <inkml:trace xmlns:inkml="http://www.w3.org/2003/InkML" xml:id="stk94" contextRef="#ctx0" brushRef="#br1">34530 10003 0,'0'0'52,"0"0"-52,0 0 0,0 0 0,-53 120 4,-1 137-4,-17 153 52,5 20-48,12-70 36,9-103-40,8-71 32,8-70-32,12-33 0,17-33 1,8-21-1,9-17 1,12-20-1,37-58 0,62-104 1,50-136-1,9-79 10,-51 8 5,-37 8-13,-24 17 12,-26 34 3,-20 65-15,-12 58 12,-17 59-12,0 36 15,-8 30-15,-1 24 11,-3 17-11,-9 25 13,-37 50 1,-91 161-14,-86 244 14,19 108-14,88-95 14,33-71-12,29-70 10,29-74-10,4 7 8,24-36-8,13-26 7,21-16 7,17-62-15,7-50 12,1-41-12,33-62 8,74-129-6,58-194 8,-4-182-8,-83-5 7,-62 79-6,-20 34 4,-34 90-2,-24 87 5,-17 13-1,-25 37-7,-20 21 7,-34-5-6,-12 9 4,-4-25 70,12-74-3,34-26-76,24-7 61,8 15-60,5 68-1,-4 48-1,-9 51 3,-4 41-3,-12 41 0,-13 17 0,-8 25 0,-54 57 0,-58 76 60,-28 73-58,-9 67 3,45 9-4,21 49 0,25 16 1,46-24-1,66-50-1,53-67 1,42-48 0,29-51-1,25-37 0,20-41 1,38-54-1,49-75 1,9-74-1,-5-75 2,-33-8 64,-32-16-65,-38 16 0,-62 58-1,-38 33 5,-24 25-5,-21-9 1,-37-16 67,-37 0-66,-25 34-1,4 49-1,16 33 1,13 25-1,9 16 0,-1 25 0,-25 42 2,-20 66 3,4 74-5,33 42 2,49-25 5,38-16 12,29-1-16,54-8 11,41-16-10,16-34 7,5-49-6,-17-41 7,-12-42-6,4-25 5,-5-42 6,-3-24-13,-17-25 8,-17-41-7,-16-25 6,-16-25-6,-30 0 7,-28 16-5,-46 9 4,-54 50 6,-46 49-13,-32 75 7,-46 74-6,-4 75 6,16 107-5,92 1 6,57-9 5,46 8-14,25-57 10,24-26-8,26-16 6,36-25-6,38-16 7,25-33 5,8-42-13,-13-25 10,-3-25-9,11-40 5,-7-51-5,-50-16 6,-66-17-5,-55-33 6,-102-58 5,-100-25-13,-91 17 9,-37 50-8,-21 41 6,9 8-6,4 33 6,12 34-5,8 32 6,-33 42 56,0 17-62,-70 58 59,13 32-64,28 17 0,37-8 50,92-8-49,16 24-2,66 9 51,58 0-50,50-25-1,66-25 47,38-16-44,24-17-3,29-1 6,37-23-6,33-34 2,75-25-2,120-75 1,66-65 0,8-17-1,-74-1 62,-58 34-60,-49 9-2,-51 15 1,-32 9-1,-42 17 1,-46 41-1,-28 25 0,-13 8 0,-28 9 0,-30-1 1,-78 1-1,-112 7 0,-124 42 1,-104 50-1,21 17 1,75 15-1,82-15 8,51-1-7,44 17-1,38 17 7,37-1 10,50 1-13,45-26 5,29-7-3,41 7 3,46 1 6,42-9-11,41-41 7,-5-41 6,30-42-13,49-50 10,4-24-10,-20-17 7,-50 17-7,-54 8 8,-45 24 6,-33 26-15,-17 16 11,-12 0-10,-9 17 7,-4 0-6,-4-1 6,-4 9-5,0 0 3,0 0 0,-132 141 2,0-8 7,3-1-14,34-32 6,37-34-4,25-25 5,12-16-5,9-8 6,4-9-5,4 0 3,4 0 7,0-8-12,0 0-1,0 0 6,12-140 0,-16-18-1,-13-57 2,-12-50 7,-12-8-14,-13 49 6,-8 26-5,-12 40 8,-5 34-8,-8 16 6,4 26 6,5 15-13,3 9 8,-3 17-7,-22 24 7,-40 34 38,-71 57-49,-58 59-1,12 24 1,50 1 7,30-1-7,48-16 56,30-17-56,12 0-1,13 0 0,12-8 1,24-16 0,18-26 5,20-24-5,12-9 9,13-8-4,12-16 3,9-17 1,45-33 0,58-42 3,45-57-8,-8-34 5,-41 17 7,-41 25-13,-22 16 7,-32 17-6,-17 17 7,-21 7-6,-16 26 5,-16 0 6,-47 24-13,-61 25 8,-124 83-8,-108 83 9,29 66 35,70-8-46,58 17-1,38-1 0,53-57 60,42-42-60,49-58 42,38-25-42,24-8-1,25-17 0,13-16 0,8-25 8,45-33-8,30-25 1,20-58-1,-25-33 0,-45 8 2,-30-8-2,-28 9 19,-29-1-14,-21-17-4,-33-24 8,-62-33 4,-54 0 32,-53 16-44,-30 42 39,30 57-39,24 42 8,37 50-9,13 41 1,-37 83-1,-30 108 1,26 99 46,53 49-9,83-49-37,62-33-1,38-58 1,16-75-1,8-66 7,-4-49-7,8-34 0,50-41 1,66-75 0,83-132-1,-21-83 19,-62-8-13,-70 24-5,-70 51 8,-46 65 4,-25 34-7,-21 24 2,-37 9 7,-49 17-11,-91 32 5,-59 67 9,-90 58-14,-59 65 8,47 43-8,32 7 7,54 1-5,54-17 5,58-41 8,53-34-15,38-24 6,25-17-5,16-16 7,12-9-8,9-8 9,4-8-7,0 8 5,42-116-3,3-25 34,-4-25-37,-12 17-5,-16 42 3,-13 7-3,-13 9 20,-36-17-14,-51-7-5,-40 15 7,-17 34 5,20 33-8,17 33 4,-8 49 2,-17 76-2,13 90 4,78 33-8,70-7 5,42 7 8,42-33-14,-22-74 37,-20-58-36,-16-33-4,-14-34-1,1-16 2,5-25 1,15-58 15,1-90-12,-25-101 3,-21-24-4,-29 8 4,-8 67 4,0 57-8,-4 50 6,3 50 5,5 16-12,5 25 7,-1 17-7,-8 16 10,-25 34 24,-33 90-38,-25 109 1,29 40 7,42-16-8,32-66 20,26-50-15,11-25-5,9-16 11,17-9 6,12-24-13,4-9 9,-12-33-9,-29-17 8,-21-24-7,-4 8 6,0 0-5,-178-107 4,4 49-2,-32 8 3,-18 42 6,-53 49-12,12 34 5,29 40-6,75-15 9,70-34 24,41-24-36,21-18-1,21-7 6,12-9-5,17 9 18,41-1-13,25 9-6,37 8 14,8-8-8,-8 8 5,-8-8 7,-29-8-15,-25-1 8,-20-8-6,-18-8 7,-11 9-7,-13-9 7,0 0-6,-112-17 8,-86-8 0,-113 17-9,1 16 6,29 1-7,28 15 9,67 1-8,45-8 7,38-1 4,45-7-12,37-9 8,21-9-8,0 9 8,79-66-6,66-25 6,103-58 5,79-33-12,37-33 7,4-42-8,-24-33 7,28-33-6,-37 0 8,-70 42-8,-58 57 36,-79 75-34,-54 58-7,-24 41 2,-25 17-1,-13 17 16,-8 7-13,-4 9 8,-4 0-9,4 0 2,-66 58 5,-37 50 0,-54 41 6,-1 25-11,38-25 6,50-25-5,45-25 6,33-32-7,26-9 6,19-33 6,13-17-12,13-33 6,20-25-7,9-41 8,-13-16-6,-25 7 6,-28 9 5,-21 25-13,-13 24 7,-8 9-6,-4 0 6,-9 8-5,-32 1 6,-63 7-5,-119 17 3,-175 33 7,-107 50-13,-74 58 8,-21 41-7,-4-17 7,70-24-6,54-58 4,103-33 8,112-25 18,42-17-36,61-8 1,17-8 7,21-9-8,20-8 0,30-8 19,16 0-15,20-9 12,1 9-13,12-8 11,-4 0-10,4-1 6,0 17-5,-21 17 7,-41 49 5,-74 108-13,-54 125 10,49-1-10,54-49 7,58-67-6,42-33 7,36-16-7,55-9 7,53-24 5,33-42-13,17-41 34,38-50-31,15-67-6,-24-40 1,-50-34-2,-62-8 3,-49-33 12,-67-17-10,-66-24 5,-74-9 7,-75 58-14,-8 58 8,-4 66-7,-5 50 9,42 50 4,-16 41-14,-13 50 11,8 66-10,17 66 7,58 59 25,58 32-35,49 17-1,25 0 8,17-58-8,0-42 16,8-24-11,41 8 4,75 25-5,115-8 6,125-67 4,17-99-9,3-108 5,9-74 7,-71-58-13,-90-9 34,-75 1-32,-75 33-6,-70 8 3,-49-34-3,-67-48 15,-128-68-10,-54-7 8,-20 58-8,-13 57 5,75 84-5,12 65 7,49 26-7,26 32 7,16 17 5,50 34-14,24 24 12,34 41-10,24 34 0,42 32 4,66 18 6,50-18 17,24-73-31,-7-59 6,-18-58-6,9-49 0,25-42 8,12-58 8,4-41-13</inkml:trace>
    </iact:actionData>
  </iact:action>
  <iact:action type="add" startTime="472330">
    <iact:property name="dataType" value="strokeEraser"/>
    <iact:actionData xml:id="d171">
      <inkml:trace xmlns:inkml="http://www.w3.org/2003/InkML" xml:id="stk95" contextRef="#ctx0" brushRef="#br1">16434 5954 0,'-71'49'4,"-40"34"-4,-38 83 7,33 66 2,66 41 2,91-25 6,108-24-15,79-116 12,49-125-11</inkml:trace>
    </iact:actionData>
  </iact:action>
  <iact:action type="remove" startTime="473039">
    <iact:property name="style" value="instant"/>
    <iact:actionData xml:id="d172" ref="#d27"/>
  </iact:action>
  <iact:action type="add" startTime="473055">
    <iact:property name="dataType" value="strokeEraser"/>
    <iact:actionData xml:id="d173">
      <inkml:trace xmlns:inkml="http://www.w3.org/2003/InkML" xml:id="stk96" contextRef="#ctx0" brushRef="#br1">25453 11696 0,'0'0'20,"0"0"-12,-8 62-8,45 50 9,54 75-2,54 28 4,20-25-3,-3-57 2,-18-46 8,-28-33-16,-8-17 11,8-4-9,8-12 9,-12-17 4,-13-17-14,-16-24 12,-21-21-13,-25-12 11,-25-1-10,-28-3 11,-50-21-10,-50-21 8,-58-29 5,-33-8-14,13 16 12,24 29-12,46 42 9,41 29-9,33 16 11,21 13 3,13 20-15,4 25 13,24 67-13,58 124 12,71 70-11,16-58 11,-29-103-10,-53-75 8,-30-33 5,-16-17-15,-12-12 13,-9-12-12,-4-38 10,-24-107-10,-67-141 11,-62-42 3,-8 100-15,37 124 13,24 54-13,18 29 13,-13 16-13,-29 13 12</inkml:trace>
    </iact:actionData>
  </iact:action>
  <iact:action type="remove" startTime="474023">
    <iact:property name="style" value="instant"/>
    <iact:actionData xml:id="d174" ref="#d28"/>
  </iact:action>
  <iact:action type="add" startTime="473953">
    <iact:property name="dataType" value="strokeEraser"/>
    <iact:actionData xml:id="d175">
      <inkml:trace xmlns:inkml="http://www.w3.org/2003/InkML" xml:id="stk97" contextRef="#ctx0" brushRef="#br1">28527 11821 0,'0'0'5,"0"0"5,4 49-1,13 67 1,53 108-1,50 32 2,29-36-3,-8-71 13,-42-54-17,-33-37 6,-16-21-7,-21-16 7,-4-13 2,-5-8 5,-3-16-15,-5-30 13,-8-53-12,-16-58 10,-21-38-9,-17 25 9,-4 46-9,-4 37 8,9 29 5,7 21-14,18 16 13,15 13-13,9 12 9,0-4-9,75 87 6,45 37 0,45 33 3,5-24 5,-21-34-14,-50-41 10,-33-25-10,-24-16 11,-13-9-11</inkml:trace>
    </iact:actionData>
  </iact:action>
  <iact:action type="remove" startTime="474576">
    <iact:property name="style" value="instant"/>
    <iact:actionData xml:id="d176" ref="#d29"/>
  </iact:action>
  <iact:action type="add" startTime="474494">
    <iact:property name="dataType" value="strokeEraser"/>
    <iact:actionData xml:id="d177">
      <inkml:trace xmlns:inkml="http://www.w3.org/2003/InkML" xml:id="stk98" contextRef="#ctx0" brushRef="#br1">31477 12305 0,'0'0'7,"0"0"2,0 0 1,0 0-1,-50-66 0,-16 37 1,-37 20-1,-46 47 1,-50 73 13,-12 68-18,13 23-4,53-28 7,50-50 2,45-41 2,25-29 5,25-25-14,17-16 12,24-13-13,46-38 11,49-53-10,26-54 11,-5-24 3,-20 19-15,-34 30 13,-29 42-13,-28 32 13,-21 17-12,-13 13 9,-4 3-8,-3 5 9,-5 4-8,-9 4 5,9 0-1,-74 45 1,12 5 6,8 8-12</inkml:trace>
    </iact:actionData>
  </iact:action>
  <iact:action type="add" startTime="478647">
    <iact:property name="dataType"/>
    <iact:actionData xml:id="d178">
      <inkml:trace xmlns:inkml="http://www.w3.org/2003/InkML" xml:id="stk99" contextRef="#ctx0" brushRef="#br0">9022 6699 0,'0'0'16,"0"0"-15,0 0 9,0 0-1,0 0-1,0 0 1,95-5 1,33-3-1,17-4 1,24-5-1,13 5 0,13 3 1,24 9-1,25 5 0,0-1 1,17 8-1,-4 1 0</inkml:trace>
    </iact:actionData>
  </iact:action>
  <iact:action type="add" startTime="485521">
    <iact:property name="dataType"/>
    <iact:actionData xml:id="d179">
      <inkml:trace xmlns:inkml="http://www.w3.org/2003/InkML" xml:id="stk100" contextRef="#ctx0" brushRef="#br0">14789 9580 0,'0'0'5,"0"0"-5,0 0 9,0 0 1,62-16-2,25-5 2,29-12-1,4-4 2,-21-1-3,-24 13 1,-17 5 0,-13 7 0,-4 5 0,1 8 1,12 4 0,16 4-2,25 1 2,8-5-1,-3-12 0</inkml:trace>
    </iact:actionData>
  </iact:action>
  <iact:action type="add" startTime="486151">
    <iact:property name="dataType"/>
    <iact:actionData xml:id="d180">
      <inkml:trace xmlns:inkml="http://www.w3.org/2003/InkML" xml:id="stk101" contextRef="#ctx0" brushRef="#br0">16461 9377 0,'0'0'7,"0"0"6,0 0-6,0 0 2,0 0-1,0 0 2,0 0-1,49 21 0,-24-13 0,8 1 2,8-5-3,17 0 2,21 0-1,33 4 1,16 1 1,4 3-4,-7-8 3,-22-4-1,-20 0 0,-21 0 0</inkml:trace>
    </iact:actionData>
  </iact:action>
  <iact:action type="add" startTime="486775">
    <iact:property name="dataType"/>
    <iact:actionData xml:id="d181">
      <inkml:trace xmlns:inkml="http://www.w3.org/2003/InkML" xml:id="stk102" contextRef="#ctx0" brushRef="#br0">18124 9622 0,'0'0'9,"0"0"1,0 0-2,0 0 0,0 0 0,0 0 2,74-17 0,-24 5-2,4-5 2,4 5 0,4 8-2,0 4 3,0 4-3,4 0 2,4 0-1,13-4 1,20-4-1,13 0 2,-8 0-4,-25 4 3,-25 0 0,-17 0-2</inkml:trace>
    </iact:actionData>
  </iact:action>
  <iact:action type="add" startTime="491174">
    <iact:property name="dataType"/>
    <iact:actionData xml:id="d182">
      <inkml:trace xmlns:inkml="http://www.w3.org/2003/InkML" xml:id="stk103" contextRef="#ctx0" brushRef="#br0">12716 9605 0,'0'0'2,"0"0"5,0 0-1,0 0 1,-16-50 3,7 17 0,5-21-1,4-24 0,4-38 1,1-17-1,3 1 1,0 12-1,0 20 0,1 22 0,-5 24 1,0 13-1,-4 16 0,0 4 1,0 9-1,0 3 0,0 5 0,0 4 2,0 0-3,0 0 1,0 0 1,16 174-1,-7 12 0,-9 63 1,0 16-1,8-17 0,4-45 1,13-50-1,4-45 0</inkml:trace>
    </iact:actionData>
  </iact:action>
  <iact:action type="add" startTime="491693">
    <iact:property name="dataType"/>
    <iact:actionData xml:id="d183">
      <inkml:trace xmlns:inkml="http://www.w3.org/2003/InkML" xml:id="stk104" contextRef="#ctx0" brushRef="#br0">12787 8139 0,'0'0'7,"0"0"8,0 0-10,66 5 3,0-1 1,13-4 0,7-9 0,-3 1 1,-12 0 0,-5 4-1,4 4 0,5 4 0,24 8 1,13 9-1,-5 4 1,-12 4-1,-16-4 0,-13-1 0,-16-3 1,-13-4-1,-8-5 2,-8 1-3,-5-5 1,-3 4 0,-5 5 1,0 16-1,-4 37 2,-4 59-3,-4 65 1,-8 46 1,-1-33-1,1-49 0,4-46 2</inkml:trace>
    </iact:actionData>
  </iact:action>
  <iact:action type="add" startTime="493145">
    <iact:property name="dataType"/>
    <iact:actionData xml:id="d184">
      <inkml:trace xmlns:inkml="http://www.w3.org/2003/InkML" xml:id="stk105" contextRef="#ctx0" brushRef="#br0">12716 720 0,'0'0'6,"0"0"12,0 0-14,0 0 3,0 0 3,0 0-2,0 0 2,-66-33-1,-17 8 0,-33 8 0,-4 9 1,29 8 0,29 8 1,17 9-3,20 8 0,21 0 2,20 16-1,30 9 1,28 8-1,9 0 1,0-9-1,-13 1 0,-12-9 1,-12 9-1,-17-17 0,-9-8 0,-11 8 1,-18 0-1,-28 17 0,-41 8 0,-34 0 1,4-17-1,25-24 1,30 0-1,15-17 1,18-9-2,7-16 1</inkml:trace>
    </iact:actionData>
  </iact:action>
  <iact:action type="add" startTime="493714">
    <iact:property name="dataType"/>
    <iact:actionData xml:id="d185">
      <inkml:trace xmlns:inkml="http://www.w3.org/2003/InkML" xml:id="stk106" contextRef="#ctx0" brushRef="#br0">13461 786 0,'0'0'6,"0"0"3,0 0 1,0 0 0,0 0-2,0 0 2,74 33 0,-11-24-2,28-9 1,12 0 1,17 8 0,8-8-1,9 8 1,-9-8-2,-16-8 2,-25 0 0,-25 8-2,-17-9 2,-12 9 0,-8 0-1,-8 0 0</inkml:trace>
    </iact:actionData>
  </iact:action>
  <iact:action type="add" startTime="494068">
    <iact:property name="dataType"/>
    <iact:actionData xml:id="d186">
      <inkml:trace xmlns:inkml="http://www.w3.org/2003/InkML" xml:id="stk107" contextRef="#ctx0" brushRef="#br0">13461 1267 0,'0'0'8,"0"0"2,108-17-1,20 0 0,54-16-1,4 8 1,-12 1 1,-34 7-2,-28 9 3,-17-1-3,-8 18 2,0-9 1,-8 0-4,-13 0 3,-21-9-1,-24 1 1</inkml:trace>
    </iact:actionData>
  </iact:action>
  <iact:action type="add" startTime="494310">
    <iact:property name="dataType"/>
    <iact:actionData xml:id="d187">
      <inkml:trace xmlns:inkml="http://www.w3.org/2003/InkML" xml:id="stk108" contextRef="#ctx0" brushRef="#br0">14723 389 0,'0'0'7,"0"0"2,0 0 1,0 0-1,16 41 0,1 1 0,20 16 1,13 16-1,4-16 0,-5 0 1,-3-17 0,-9-7-2,-8-10 2,-12-7-1,-5 8 1,-12 0-1,-17 8 0,-28 33 1,-59 33-2,-49 26 2,-16-1 0,16-25-1</inkml:trace>
    </iact:actionData>
  </iact:action>
  <iact:action type="add" startTime="494841">
    <iact:property name="dataType"/>
    <iact:actionData xml:id="d188">
      <inkml:trace xmlns:inkml="http://www.w3.org/2003/InkML" xml:id="stk109" contextRef="#ctx0" brushRef="#br0">14243 223 0,'0'0'11,"0"0"-6,0 0 5,0 0-2,-41 58 1,3 25 1,-15 16 0,-10 1-1,10-26 0,7-16 1,13-25-1,8-8 0,5 0 1,3-8-1</inkml:trace>
    </iact:actionData>
  </iact:action>
  <iact:action type="add" startTime="495092">
    <iact:property name="dataType"/>
    <iact:actionData xml:id="d189">
      <inkml:trace xmlns:inkml="http://www.w3.org/2003/InkML" xml:id="stk110" contextRef="#ctx0" brushRef="#br0">14106 182 0,'0'0'10,"0"0"0,0 0-4,0 0 3,0 0 3,42 41-5,-17 9 2,-1 8 0,-3 0 3,-8-9-5,-5-7 2,0-1 1,-4-8-1,-4-8 0,-4 8 3,-8-8-5</inkml:trace>
    </iact:actionData>
  </iact:action>
  <iact:action type="add" startTime="495335">
    <iact:property name="dataType"/>
    <iact:actionData xml:id="d190">
      <inkml:trace xmlns:inkml="http://www.w3.org/2003/InkML" xml:id="stk111" contextRef="#ctx0" brushRef="#br0">13515 372 0,'0'0'10,"0"0"-4,0 0 4,62 33 0,29-24-2,54-1 2,45-8-1,29-17 1,-16-16-2,-50 8 2,-50 9-1</inkml:trace>
    </iact:actionData>
  </iact:action>
  <iact:action type="add" startTime="495726">
    <iact:property name="dataType"/>
    <iact:actionData xml:id="d191">
      <inkml:trace xmlns:inkml="http://www.w3.org/2003/InkML" xml:id="stk112" contextRef="#ctx0" brushRef="#br0">15348 455 0,'0'0'6,"0"0"6,0 0-2,-13 50-4,1 16 5,-13 50-3,-8 25 1,8-17 1,8-25-1,9-33 1,12-24 0,9-17-2,7-17 1,14-8 2,23-17-3,30-16 1,17-25 1,3-16-1,-11 8 1,-22 8-1,-20 8 0,-17 17 1,-12 8-1,-13 8 0,-3 17 0,-9 0 1,0 0 0,0 9-2,0 7 2,8 17 1,8 0-3,5 9 1,0-9 0,-1-8 1,1-9-1,4-7 0,8-9 0,25-17 1,50-33-1,32-41 0,-3-41 1,-17-9-1,-46 17 0</inkml:trace>
    </iact:actionData>
  </iact:action>
  <iact:action type="add" startTime="496509">
    <iact:property name="dataType"/>
    <iact:actionData xml:id="d192">
      <inkml:trace xmlns:inkml="http://www.w3.org/2003/InkML" xml:id="stk113" contextRef="#ctx0" brushRef="#br0">14880 1531 0,'0'0'6,"0"0"7,0 0-6,0 0 1,104 0 1,24-8 0,70-17 1,22-8 1,11 8-3,22-16 1,3 16 0,-3 0 1</inkml:trace>
    </iact:actionData>
  </iact:action>
  <iact:action type="add" startTime="500741">
    <iact:property name="dataType"/>
    <iact:actionData xml:id="d193">
      <inkml:trace xmlns:inkml="http://www.w3.org/2003/InkML" xml:id="stk114" contextRef="#ctx0" brushRef="#br0">8091 3221 0,'0'0'5,"0"0"-4,0 0 8,0 0 0,0 0-1,0 0 5,53 0-7,-19 0 4,19-9-2,34 1 2,46-17-1,40-8 2,22 0-3,20-8 1,-4-1 1,0 17-1,-4 1 0,-9 15 0,1 9 1,24 9-1,9-1 1,12 17-1,25 0 0,-21-9 1,-16-8-1</inkml:trace>
    </iact:actionData>
  </iact:action>
  <iact:action type="add" startTime="506971">
    <iact:property name="dataType"/>
    <iact:actionData xml:id="d194">
      <inkml:trace xmlns:inkml="http://www.w3.org/2003/InkML" xml:id="stk115" contextRef="#ctx0" brushRef="#br0">14876 8235 0,'0'0'5,"0"0"-5,0 0 9,0 0 0,0 0 1,0 0 0,-4-46 0,0 34-1,0-1 0,-1 1 0,1 4-1,0-1 1,4 5 0,-4 4 1,4 0-1,0 0 1,-21 87-2,5 25 2,-13 45 1,12 25-3,13-4 1,8-4 1,9-21-1,3-28 0,1-38 2,-9-29-3,0-29 2,-4-21-2</inkml:trace>
    </iact:actionData>
  </iact:action>
  <iact:action type="add" startTime="507396">
    <iact:property name="dataType"/>
    <iact:actionData xml:id="d195">
      <inkml:trace xmlns:inkml="http://www.w3.org/2003/InkML" xml:id="stk116" contextRef="#ctx0" brushRef="#br0">14872 7783 0,'0'0'8,"0"0"2,0 0-1,0 0 0,0 0 2,45 29-4,9-4 3,29 4 0,4 4-1,0-4 0,-13-8 1,-16-9-1,-12-3 0,-5-5 1,-4 0-1,0 0 1,5 4-2,3 5 2,1-1-1,-1 1 0,1 3 2,-1 1-3,-3-1 2,-9 1 0,0-1-1,-4 9 0,-4 13 0,-9 28 1,1 41-1,-17 47 1,-13 40-1,-11 9 0,-18-25 0,9-45 1,12-34-1,5-25 0</inkml:trace>
    </iact:actionData>
  </iact:action>
  <iact:action type="add" startTime="515880">
    <iact:property name="dataType"/>
    <iact:actionData xml:id="d196">
      <inkml:trace xmlns:inkml="http://www.w3.org/2003/InkML" xml:id="stk117" contextRef="#ctx0" brushRef="#br0">18389 819 0,'0'0'5,"0"0"-5,0 0 9,0 0 2,0 0-3,-71 91 2,-20 34 0,-29 73 0,-8 26-2,37-25 3,25-42-1,28-33-1,14-41 0,11-42-1,9-32 0,4-9 2,0 0-1</inkml:trace>
    </iact:actionData>
  </iact:action>
  <iact:action type="add" startTime="516101">
    <iact:property name="dataType"/>
    <iact:actionData xml:id="d197">
      <inkml:trace xmlns:inkml="http://www.w3.org/2003/InkML" xml:id="stk118" contextRef="#ctx0" brushRef="#br0">18401 463 0,'0'0'8,"0"0"2,0 0-2,0 0 1,-17 75 1,17 16-1,9 66 3,11 34-5,9 7 3,4-15-1,-4-51 0,-8-33 0,-13-32 1,-8-18-1,-8-7 1</inkml:trace>
    </iact:actionData>
  </iact:action>
  <iact:action type="add" startTime="516336">
    <iact:property name="dataType"/>
    <iact:actionData xml:id="d198">
      <inkml:trace xmlns:inkml="http://www.w3.org/2003/InkML" xml:id="stk119" contextRef="#ctx0" brushRef="#br0">17917 1664 0,'0'0'10,"0"0"-4,95-25 4,4 0-2,25 0 3,30-16-2,11-25 0,-12-9 0,-20-24 0,-51 24 2</inkml:trace>
    </iact:actionData>
  </iact:action>
  <iact:action type="add" startTime="516492">
    <iact:property name="dataType"/>
    <iact:actionData xml:id="d199">
      <inkml:trace xmlns:inkml="http://www.w3.org/2003/InkML" xml:id="stk120" contextRef="#ctx0" brushRef="#br0">19104 1134 0,'0'0'8,"-4"50"2,-8 16-1,-5 33 1,5 9-1,4-9 0,8-16 1,0-17-1,0-16 1,0-17-1,4-16 0,0-17 0</inkml:trace>
    </iact:actionData>
  </iact:action>
  <iact:action type="add" startTime="516764">
    <iact:property name="dataType"/>
    <iact:actionData xml:id="d200">
      <inkml:trace xmlns:inkml="http://www.w3.org/2003/InkML" xml:id="stk121" contextRef="#ctx0" brushRef="#br0">19311 1018 0,'0'0'7,"0"0"2,54 8 0,37 1 1,58-1-1,29-8 2,-4 0-2,-21 0-1,-25-8 3,-20-1-3,-13 1 1,-17 0 0,-20 8 1,-25 0 1</inkml:trace>
    </iact:actionData>
  </iact:action>
  <iact:action type="add" startTime="517006">
    <iact:property name="dataType"/>
    <iact:actionData xml:id="d201">
      <inkml:trace xmlns:inkml="http://www.w3.org/2003/InkML" xml:id="stk122" contextRef="#ctx0" brushRef="#br0">19932 1507 0,'0'0'10,"0"0"-3,58 0 2,12 0 0,33-9 1,5 9 2,4-8-2,-1 8-3,-3-8 3,-5-9-1,1-8 0,-1-16 0,-8-17 2</inkml:trace>
    </iact:actionData>
  </iact:action>
  <iact:action type="add" startTime="517249">
    <iact:property name="dataType"/>
    <iact:actionData xml:id="d202">
      <inkml:trace xmlns:inkml="http://www.w3.org/2003/InkML" xml:id="stk123" contextRef="#ctx0" brushRef="#br0">20656 836 0,'0'0'7,"0"0"3,0 0-1,0 0-1,87 33 2,-9-16 0,5-1-2,-8 1 2,-22-1 0,-7 1 1,-13-1-3,0 1 3,-16 0-1,-1 16 0,-12 8 1,-16 17-7,-30 41 5,-32 26 1,-17-18-1,12-32 1,17-34 1,13-8 1</inkml:trace>
    </iact:actionData>
  </iact:action>
  <iact:action type="add" startTime="517733">
    <iact:property name="dataType"/>
    <iact:actionData xml:id="d203">
      <inkml:trace xmlns:inkml="http://www.w3.org/2003/InkML" xml:id="stk124" contextRef="#ctx0" brushRef="#br0">19650 364 0,'0'0'6,"0"0"4,0 0 0,50 25-2,16 16 4,25 17-5,-4 0 2,-16-8 1,-14-1 1,-7-15-3,-9 7 1,-3-8 0,-5 0 2,0-8-2,-4 0 0,0-9 0,-4-7 1,-1-9 0,10-33-2,7-25 1,4-25 0,-3-8 1,-5 16-1,-8 26 0,-8 15 0,-9 10 1,-4-1-1,-3 8 2,-1 1-3,-4 7 1,-4 1 2,-5 8-3,-7 0 3,16 0-2,-66 17 1,-5 16 0,-32 33-3,-17 9 3,4 16-1,29-9 0,29-15 1,17-18-2</inkml:trace>
    </iact:actionData>
  </iact:action>
  <iact:action type="add" startTime="518246">
    <iact:property name="dataType"/>
    <iact:actionData xml:id="d204">
      <inkml:trace xmlns:inkml="http://www.w3.org/2003/InkML" xml:id="stk125" contextRef="#ctx0" brushRef="#br0">19568 753 0,'0'0'6,"62"-16"4,45-9 0,71-25-1,46-8 0,-9-16 0,-41 24 1,-25 0-1</inkml:trace>
    </iact:actionData>
  </iact:action>
  <iact:action type="add" startTime="518943">
    <iact:property name="dataType"/>
    <iact:actionData xml:id="d205">
      <inkml:trace xmlns:inkml="http://www.w3.org/2003/InkML" xml:id="stk126" contextRef="#ctx0" brushRef="#br0">21475 894 0,'0'0'7,"0"0"2,0 0 2,0 0-3,0 0 2,0 0-1,0 0 0,0 0 0,0 0 0,-17 58 2,9-8-3,4-1 1,4-7 1,12 7-1,1-16 0,12-8 0,8-8 1,4-17-1,4-8 0,9-17 1,8-8-1,0-9 0,-13 1 1,-3-1-1,-9 9 0,-12 8 1,-5 9 0,-8 8-1,-3-1 0,-5 9 0,0 9 1,0 7-1,4 17 2,8 17-3,13 16 1,0 9 1,8-9-1,4-16 0,0-9 2,5-24-3,-1-9 1,5-16 1,11-26-1,14-32 1,-1-17-1,0-24 0,-12 7 0,-16 1 1,-22 8 0,-7 16-2,-5 9 1</inkml:trace>
    </iact:actionData>
  </iact:action>
  <iact:action type="add" startTime="519596">
    <iact:property name="dataType"/>
    <iact:actionData xml:id="d206">
      <inkml:trace xmlns:inkml="http://www.w3.org/2003/InkML" xml:id="stk127" contextRef="#ctx0" brushRef="#br0">23109 331 0,'0'0'10,"0"0"-3,0 0 1,0 0 1,0 0 1,0 0 0,0 0-2,0 0 2,0 0 0,9 41-2,-47 17 2,-24 42 0,-8 24-2</inkml:trace>
    </iact:actionData>
  </iact:action>
  <iact:action type="add" startTime="525278">
    <iact:property name="dataType"/>
    <iact:actionData xml:id="d207">
      <inkml:trace xmlns:inkml="http://www.w3.org/2003/InkML" xml:id="stk128" contextRef="#ctx0" brushRef="#br0">21549 1755 0,'0'0'4,"0"0"6,0 0-9,0 0 9,0 0-1,0 0-1,63 17 2,-26-17 0,29 0-2,62-9 2,67-7 0,74-9 0,41 0-2,13 9 0</inkml:trace>
    </iact:actionData>
  </iact:action>
  <iact:action type="add" startTime="528084">
    <iact:property name="dataType"/>
    <iact:actionData xml:id="d208">
      <inkml:trace xmlns:inkml="http://www.w3.org/2003/InkML" xml:id="stk129" contextRef="#ctx0" brushRef="#br0">23680 960 0,'0'0'7,"0"0"2,0 0 1,-62 83-1,-41 49 1,-30 51-1,9-18 0,29-49 0,33-33 0</inkml:trace>
    </iact:actionData>
  </iact:action>
  <iact:action type="add" startTime="528270">
    <iact:property name="dataType"/>
    <iact:actionData xml:id="d209">
      <inkml:trace xmlns:inkml="http://www.w3.org/2003/InkML" xml:id="stk130" contextRef="#ctx0" brushRef="#br0">22836 2186 0,'0'0'11,"21"74"-6,20 26 5,25 24-1,9-8 4,-9-34-5,-16-40 2,-17-26 0,-8-24 0,4-17-2</inkml:trace>
    </iact:actionData>
  </iact:action>
  <iact:action type="add" startTime="528494">
    <iact:property name="dataType"/>
    <iact:actionData xml:id="d210">
      <inkml:trace xmlns:inkml="http://www.w3.org/2003/InkML" xml:id="stk131" contextRef="#ctx0" brushRef="#br0">24652 1126 0,'0'0'7,"0"0"6,0 0-7,34 83 4,-5 16-1,-9 17 0,-7-9 1,-13-24-1,0-16 2,-9-34-3,1-9 1</inkml:trace>
    </iact:actionData>
  </iact:action>
  <iact:action type="add" startTime="528652">
    <iact:property name="dataType"/>
    <iact:actionData xml:id="d211">
      <inkml:trace xmlns:inkml="http://www.w3.org/2003/InkML" xml:id="stk132" contextRef="#ctx0" brushRef="#br0">24644 1788 0,'0'0'9,"0"0"-1,-16 83 2,-5 25-1,-8 49 2,0 0-2,4-16 0,5-17 0</inkml:trace>
    </iact:actionData>
  </iact:action>
  <iact:action type="add" startTime="529380">
    <iact:property name="dataType"/>
    <iact:actionData xml:id="d212">
      <inkml:trace xmlns:inkml="http://www.w3.org/2003/InkML" xml:id="stk133" contextRef="#ctx0" brushRef="#br0">17003 2351 0,'0'0'6,"0"0"3,0 0 1,45 0-1,38 0 1,74-8-1,58-9 2,-4-16-3,-16 8 2,-13-8 1,-13 8-1,5 9 2,4 8-2,-4-1-6,0 18 6,-1-9-2</inkml:trace>
    </iact:actionData>
  </iact:action>
  <iact:action type="add" startTime="530496">
    <iact:property name="dataType"/>
    <iact:actionData xml:id="d213">
      <inkml:trace xmlns:inkml="http://www.w3.org/2003/InkML" xml:id="stk134" contextRef="#ctx0" brushRef="#br0">22737 2774 0,'0'0'6,"0"0"3,0 0 1,0 0 0,0 0-1,0 0 0,0 0 0,62 33 1,-8-25-2,20-8 2,42-8-1,50-9 1,24-8-1,54 0 0,21-24 1,12 16-1,13 0 0</inkml:trace>
    </iact:actionData>
  </iact:action>
  <iact:action type="add" startTime="538576">
    <iact:property name="dataType"/>
    <iact:actionData xml:id="d214">
      <inkml:trace xmlns:inkml="http://www.w3.org/2003/InkML" xml:id="stk135" contextRef="#ctx0" brushRef="#br0">10052 6827 0,'0'0'5,"0"0"-5,0 0 9,0 0 2,0 0-2,0 0 1,0 0-1,0 0-2,0 0 2,0 0 1,0-41-1,4 41 0,0 0 0,4 0 1,-8 0-1,46 12 0,-9 4 1,4 1-1,-3 0 2,-1-1-3,-4 1 2,0-1-1,0 5 0,4 4 1,9 8-2,4 4 4,8 0-4,12 5 0,4-1 2,1-3-1,-5-5 1,-4-4-1,-8-9 1,0 1-1,4 0 0,17 8 1,4 8-1,16 9 0,-4 3 0,-4-3 1,-16-5-1,-9-4 1,-8-3-2,0 3 3,0 4-3,4 5 3,4-1-3,8 5 2,5 0 0,-1-5-2,-7-8 1,-13-12 1,-13-4 1,-8-4-4,-8-5 3,-4 0-1,0 5 0,8 4 1,-4-1 1</inkml:trace>
    </iact:actionData>
  </iact:action>
  <iact:action type="add" startTime="539617">
    <iact:property name="dataType"/>
    <iact:actionData xml:id="d215">
      <inkml:trace xmlns:inkml="http://www.w3.org/2003/InkML" xml:id="stk136" contextRef="#ctx0" brushRef="#br0">14036 6839 0,'0'0'7,"0"0"4,0 0-4,0 0 4,0 0-4,0 0 3,0 0-1,0 0 3,0 0-4,0 0 0,17 50 2,-5-29 0,5 4-1,3 4-1,5 4 2,8 8 0,4 5 1,9 3-2,-1 1 0,5 0-1,8-1 1,4 5 1,8 4-1,1 8 2,-1 5-3,0-5 1,-12-8 0,-12-12 0,-13-9 1,-8-12-1,-5-1 0,-3-3 1,-5 0-1,1-5 0,-5 5 1,-4 0 0</inkml:trace>
    </iact:actionData>
  </iact:action>
  <iact:action type="add" startTime="540288">
    <iact:property name="dataType"/>
    <iact:actionData xml:id="d216">
      <inkml:trace xmlns:inkml="http://www.w3.org/2003/InkML" xml:id="stk137" contextRef="#ctx0" brushRef="#br0">17023 6641 0,'0'0'10,"0"0"-5,0 0 4,0 0 1,0 0-1,0 0 0,0 0 2,0 0-3,-4 45 1,0-3 1,0 16-1,0 8 1,0 17-1,4 32 0,4 30 1,0 17 0,4-9-1,-4-16 0,-4-5 0,-4-3 2,0-9-3,-4-13 2,-1-24-2,1-25 2,4-21-1,4-12 1,0-17-1,0-8 0</inkml:trace>
    </iact:actionData>
  </iact:action>
  <iact:action type="add" startTime="541023">
    <iact:property name="dataType"/>
    <iact:actionData xml:id="d217">
      <inkml:trace xmlns:inkml="http://www.w3.org/2003/InkML" xml:id="stk138" contextRef="#ctx0" brushRef="#br0">20163 6686 0,'0'0'6,"0"0"3,0 0 1,0 0-1,0 0 2,-28 71-3,-6-18 1,-7 9 1,-4 5-1,-1-5 0,-4 4 1,1 4-1,-5 17 0,-12 13 2,-13 20-3,-16 8 1,-8-4 1,-1 1-1,21-14 1,17-7-1,12-9 0,13-20 1,8-17-1,8-17 0,4-8 0,13-12 1,8-13 0</inkml:trace>
    </iact:actionData>
  </iact:action>
  <iact:action type="add" startTime="566412">
    <iact:property name="dataType"/>
    <iact:actionData xml:id="d218">
      <inkml:trace xmlns:inkml="http://www.w3.org/2003/InkML" xml:id="stk139" contextRef="#ctx0" brushRef="#br0">9655 10458 0,'0'0'6,"0"0"-6,0 0 9,0 0-1,0 0 4,0 0-5,0 0 4,49 0-4,-16-4 3,13-4-1,20-1 0,17-3 0,12-5 1,-4 5-1,0-1 1,0-3 1,12-1-4,22 1 3,24-5-1,8-4 0,-4 0 1,-8 1-1,4 3 0,-5 4 1,5 5-1,-4 4 1,4 12 0,17 12-2,3 1 2,22-5-1,-5-3 0</inkml:trace>
    </iact:actionData>
  </iact:action>
  <iact:action type="add" startTime="570199">
    <iact:property name="dataType"/>
    <iact:actionData xml:id="d219">
      <inkml:trace xmlns:inkml="http://www.w3.org/2003/InkML" xml:id="stk140" contextRef="#ctx0" brushRef="#br0">16994 6810 0,'0'0'1,"0"0"1,0 0 8,0 0 4,0 0-9,0 0 4,0 0 0,0 0 0,0 0 1,-41-29-1,20 17 1,-20-13-1,-21-8 1,-21-13-1,0-3 1,5-5-1,11 0 0,5 0 0,9 0 0,7 5 1,5 3-1,4-3 0,-5 3 1,5-4-1,0 1 2,-1-1-3,9 0 1,13 1 1,8-1-1,12-8 0,8-25 1,21-29-1,17-12 0,20 4 0,25 12 1,13 17-1,0 17 0,-5 12 1,-12 20-1,-17 22 2,-7 11-3,3 13 1,9 13 1,12 8-1,8 4 0,-4 4 0,0 8 1,-4 9-1,-12 12 0,-9 17 2,-20 4-3,-21-9 2,-13-12-1,-7-4 0,-13 4 1,-13 13 0,-16 24-2,-37 34 1,-42 7 2,-25-7-3,-3-21 2,24-29-1,17-17 0,20-17 1,17-11-1,8-9 0,4-9 0,9-7 1</inkml:trace>
    </iact:actionData>
  </iact:action>
  <iact:action type="add" startTime="571871">
    <iact:property name="dataType"/>
    <iact:actionData xml:id="d220">
      <inkml:trace xmlns:inkml="http://www.w3.org/2003/InkML" xml:id="stk141" contextRef="#ctx0" brushRef="#br0">16382 8591 0,'0'0'6,"0"0"8,0 0-8,0 0 3,0 0 0,54-46 0,0 5 0,-5-5 1,-3 9-1,-5 0 1,-4 8-1,-12 0 0,8 0 1,0 0 0,5 0-2,7 0 3,5 0-3,3 8 1,1 5 2,0 7-3,-4 5 1,-1 4 1,5 0-1,4 4 2,0 9-3,16 7 1,5 18 1,0 7-1,-5 5 0,-12-9 1,-12-8-1,-9-4 0,-12-4 1,-4-4-1,-4 0 1,-5-1-1,-3 1 0,-1 4 1,0 0-1,1 4 1,-1 0-2,1 4 2,-5 0-1,0 0 1,-4 0 0,-8 4-2,-8 9 2,-9 4-1,-4-1 1,-4 1-1,0-4 0,-4-1 0,-4 5 1,-13 8-1,-7 4 1,-6-4-1,1-9 0,4-7 2,13-9-3,8-12 3,8-5-4,4-3 3,8-5 1,-3 0-3,3-4 2,1 1 0,-1-5-2,-12 0 1,4-5 0,-4 1 1,-8 0-1,-8 0 1,-1-4-1,-16-5 0,0-12 1,12-24-1,21-26 0</inkml:trace>
    </iact:actionData>
  </iact:action>
  <iact:action type="add" startTime="577371">
    <iact:property name="dataType"/>
    <iact:actionData xml:id="d221">
      <inkml:trace xmlns:inkml="http://www.w3.org/2003/InkML" xml:id="stk142" contextRef="#ctx0" brushRef="#br0">16357 8587 0,'0'0'4,"0"0"-4,0 0 9,0 0 1,0 0 0,0 0-2,0 0 3,8 74-2,1 1 0,-5 24 0,-4 13-1,0-5 2,4-7-1,4-9 1,0-12-1,1-9-1</inkml:trace>
    </iact:actionData>
  </iact:action>
  <iact:action type="add" startTime="578836">
    <iact:property name="dataType"/>
    <iact:actionData xml:id="d222">
      <inkml:trace xmlns:inkml="http://www.w3.org/2003/InkML" xml:id="stk143" contextRef="#ctx0" brushRef="#br0">16287 2144 0,'0'0'7,"0"0"2,0 0 1,-33-49-1,-5 40 0,-32 18 1,-50 24-1,-25 25 1,21 0 0,29 8 2,21-8-5,20 0 1,12 8 1,5 9 0</inkml:trace>
    </iact:actionData>
  </iact:action>
  <iact:action type="add" startTime="579077">
    <iact:property name="dataType"/>
    <iact:actionData xml:id="d223">
      <inkml:trace xmlns:inkml="http://www.w3.org/2003/InkML" xml:id="stk144" contextRef="#ctx0" brushRef="#br0">15236 3097 0,'0'0'8,"25"49"2,12 26-1,8 32 3,1 18-5,-13-18 4,-8-32-2,-9-26-1,-3-15 1,-5-10 0,-4 1 1,0-8-1,5-9 1</inkml:trace>
    </iact:actionData>
  </iact:action>
  <iact:action type="add" startTime="579462">
    <iact:property name="dataType"/>
    <iact:actionData xml:id="d224">
      <inkml:trace xmlns:inkml="http://www.w3.org/2003/InkML" xml:id="stk145" contextRef="#ctx0" brushRef="#br0">17445 2533 0,'0'0'5,"0"0"5,42 17-1,-1 8 0,21 25 1,0 16-1,-8 8 0,-13-7 0,-12-10 1,-12-7 0,-9-8-1,-8-9 0,-4-8 0</inkml:trace>
    </iact:actionData>
  </iact:action>
  <iact:action type="add" startTime="579685">
    <iact:property name="dataType"/>
    <iact:actionData xml:id="d225">
      <inkml:trace xmlns:inkml="http://www.w3.org/2003/InkML" xml:id="stk146" contextRef="#ctx0" brushRef="#br0">18211 3246 0,'0'0'7,"-17"49"2,-8 17-1,-16 34 2,-5-1 1,1-8-4,4-33 3</inkml:trace>
    </iact:actionData>
  </iact:action>
  <iact:action type="add" startTime="580047">
    <iact:property name="dataType"/>
    <iact:actionData xml:id="d226">
      <inkml:trace xmlns:inkml="http://www.w3.org/2003/InkML" xml:id="stk147" contextRef="#ctx0" brushRef="#br0">15517 4305 0,'0'0'7,"50"-8"5,49-8 0,108-17-8,74-17 7,17 8 0,4-7 0,-49 7 1,-1 1-10,-24 8 9,-13 0-3,-8 8 4,-29 8-2,-34 9-3</inkml:trace>
    </iact:actionData>
  </iact:action>
  <iact:action type="add" startTime="586538">
    <iact:property name="dataType"/>
    <iact:actionData xml:id="d227">
      <inkml:trace xmlns:inkml="http://www.w3.org/2003/InkML" xml:id="stk148" contextRef="#ctx0" brushRef="#br0">9857 11000 0,'0'0'5,"0"0"-5,0 0 8,42-20 3,28-5-2,38-17-1,7-7 1,-19 7 1,-26 13-1,-16 9 1,-9 3-1,1 5 0,12 3 2,20-3-4,26 0 3,12-1-1,-5 5 0,-11 4 1,-9 4-1,4 0 1,8 4-1,1 0 0,7 0 0,1 0 2,12 5-3,17-1 1,12 0 2,4 0-3,-16 1 2,-29-5-1,-34 0 0,-24 0 0,-17-4 2</inkml:trace>
    </iact:actionData>
  </iact:action>
  <iact:action type="add" startTime="587309">
    <iact:property name="dataType"/>
    <iact:actionData xml:id="d228">
      <inkml:trace xmlns:inkml="http://www.w3.org/2003/InkML" xml:id="stk149" contextRef="#ctx0" brushRef="#br0">10089 12859 0,'0'0'6,"0"0"6,0 0-6,50 0 4,-1 4-1,30 1 0,41 7 0,37 0 2,25 1-2,17-9 0,-5 0 0,5-4 1,-5 0-1,34-4 0,8-17 2,8-24-3</inkml:trace>
    </iact:actionData>
  </iact:action>
  <iact:action type="add" startTime="588908">
    <iact:property name="dataType"/>
    <iact:actionData xml:id="d229">
      <inkml:trace xmlns:inkml="http://www.w3.org/2003/InkML" xml:id="stk150" contextRef="#ctx0" brushRef="#br0">15451 4132 0,'0'0'5,"0"0"5,0 0-1,58-17 1,12-8-1,30-8 0,15-8 0,-11 8 2,-17 8-3,-9 0 2,-3 0-1,8 8 1,16 1-1,17-1 0,8 1 1,4-9-2,-4 8 2,4 1 0,1-9-1,3 0 0,-4 0 0,-20 9 0,0-1 1,7 9 0,9 0-1,5-9 0,-9 0 0,-21 1 0,-20-1 1,-21 9 1,-17-8-4,-8-18 3</inkml:trace>
    </iact:actionData>
  </iact:action>
  <iact:action type="add" startTime="610391">
    <iact:property name="dataType"/>
    <iact:actionData xml:id="d230">
      <inkml:trace xmlns:inkml="http://www.w3.org/2003/InkML" xml:id="stk151" contextRef="#ctx0" brushRef="#br0">22795 13861 0,'0'0'3,"0"0"0,0 0 6,0 0 1,0 0-1,0 0 1,0 0-1,4-49 0,0 15 8,4-15-12,5-13 4,-1-13 11,1-4-20,-9 5 8,-8 4 5,-5 7-3,1 10 0,0 7 18,-9 1-20,1 7-8,-5 5 0,4 4 9,-7 8-2,-1 1 1,-4 3 0,0 5 2,0-1-2,0 5 2,4 4-1,0 0 3,0 4-5,5 0 3,-1 0-1,0 4 0,9 0 0,-9 0 2,9 0-3,0 1 3,-1-1-4,5-4 3,4 0-1,-9 0 0,5 4 2,4-4-3,0 0 3,0 0-3,-1 0 2,1 0-2,0 0 3,0 0-3,0 0 3,0 0-3,0 0 2,-1 0-1,1 0 0,4 0 1,0 0-1,0 0 0,0 0 0,0 0 1,0 0-1,0 0 1,0 0-1,0 0 0,0 0 1,0 0 1,0 0-4,0 0 4,0 0-3,0 0 1,0 0 0,0 0 3,0 0-5,0 0 2,91-8 1,-70 3-1,8 1 2,-8 0-3,-1 4 1,1 0 1,0 0-1,-1 0 2,1 0-3,0 0 2,0 0-2,3 4 3,-3 0-3,4 5 1,4 7 2,4 9-2,4 8-1,0 4 6,-8 5-3,-4-1 0,-4-3 23,-9-5-21,-3 0-13,-5-4 0,0 0 0,-4 0 9,0 0-6,0 0 5,-4 8 3,0 0-3,-9 9 1,-8 12 2,-12 12-3,-8 13 1,-5 0 0,5-17 1,12-16-1,-4-17 1,12-13-2,9-11 3,8-9-3</inkml:trace>
    </iact:actionData>
  </iact:action>
  <iact:action type="add" startTime="611623">
    <iact:property name="dataType"/>
    <iact:actionData xml:id="d231">
      <inkml:trace xmlns:inkml="http://www.w3.org/2003/InkML" xml:id="stk152" contextRef="#ctx0" brushRef="#br0">23771 12619 0,'0'0'8,"0"0"2,0 0-1,0 0 0,-66 37 0,25-3 0,-17 15 0,0 17 1,-4 13-2,-4 8 6,4-4-5,8-4 2,8-9 0,5-4-8,4 0 6,12-3 3,8-1-1,5 0-1,12-8-6,12 4 5,9 4 1,33 12 0,37 1-1,37-9-1,25-16 2,0-30-1,0-24 0</inkml:trace>
    </iact:actionData>
  </iact:action>
  <iact:action type="add" startTime="615995">
    <iact:property name="dataType"/>
    <iact:actionData xml:id="d232">
      <inkml:trace xmlns:inkml="http://www.w3.org/2003/InkML" xml:id="stk153" contextRef="#ctx0" brushRef="#br0">21479 13522 0,'0'0'4,"0"0"-4,0 0 10,0 0 0,50-29-1,-38 12 0,1 1-1,-1-5 2,0-4-1,-3-8 0,-5-8 1,-8-9 0,-9-4-2,-3-4 1,-9 0 1,-4 8 0,-4 13 1,0 12-4,0 5 2,-5 11 1,1 9-1,-8 17 0,-17 20 0,-25 34 3,-8 24-5,-1 21 3,18 0-1,32-13 0,21-12 1,17-8-1,12-13 1,5-3-1,7-9 0,9-17 0,8-8 1,8-16-1,5-17 0,12-17 1,16-20-1,5-17 1,-13 0-2,-16 9 2,-13 12-1,-12 8 2,-9 4-3,-3 9 1,-5 3 1,0 1-1,1 0 0,-5 4 1,0 0-1,0 4 1,0 0-1,5 4 0,7 8 0,13 17 1,8 17 1,5 16-3,3 4 1,-12 0 0,0-12 1,-4-13-1,-8-12 0,-4-16 0,-1-13 1</inkml:trace>
    </iact:actionData>
  </iact:action>
  <iact:action type="add" startTime="619232">
    <iact:property name="dataType"/>
    <iact:actionData xml:id="d233">
      <inkml:trace xmlns:inkml="http://www.w3.org/2003/InkML" xml:id="stk154" contextRef="#ctx0" brushRef="#br0">13585 16155 0,'-41'37'5,"-21"25"-5,-38 50 11,-36 54-4,-17 49 5,4 29-4,4 13-1,21 0 2,8-13 1,8-37 1,17-46-4,21-53 3,25-54-1,24-37 0</inkml:trace>
    </iact:actionData>
  </iact:action>
  <iact:action type="add" startTime="619460">
    <iact:property name="dataType"/>
    <iact:actionData xml:id="d234">
      <inkml:trace xmlns:inkml="http://www.w3.org/2003/InkML" xml:id="stk155" contextRef="#ctx0" brushRef="#br0">13291 16345 0,'0'0'11,"0"0"-5,0 0 3,21 71 1,20-1-1,17 46 1,17 50 3,-5 41-7,-20-4 3,-13-5 0,-16-20 1,-13-33-1,0-20 0,1-30 2,-1-25-2,-8-28 0,-8-18 0</inkml:trace>
    </iact:actionData>
  </iact:action>
  <iact:action type="add" startTime="619733">
    <iact:property name="dataType"/>
    <iact:actionData xml:id="d235">
      <inkml:trace xmlns:inkml="http://www.w3.org/2003/InkML" xml:id="stk156" contextRef="#ctx0" brushRef="#br0">12791 17372 0,'0'0'6,"0"0"3,0 0 1,58 4-2,20-4 2,46 0 0,29 0-2,5 9 3,-5 7-2,-46 1 1,-24-5-2</inkml:trace>
    </iact:actionData>
  </iact:action>
  <iact:action type="add" startTime="620299">
    <iact:property name="dataType"/>
    <iact:actionData xml:id="d236">
      <inkml:trace xmlns:inkml="http://www.w3.org/2003/InkML" xml:id="stk157" contextRef="#ctx0" brushRef="#br0">14392 17501 0,'0'0'7,"0"0"2,0 0 1,0 0-1,0 0 1,-13 41-1,9 0 2,-4 21-2,4 17-1,0 8 1,4-8 0,0-9 3,0-12-4,0-16 0,-4-22 2,4-20-2,0 0 1</inkml:trace>
    </iact:actionData>
  </iact:action>
  <iact:action type="add" startTime="620578">
    <iact:property name="dataType"/>
    <iact:actionData xml:id="d237">
      <inkml:trace xmlns:inkml="http://www.w3.org/2003/InkML" xml:id="stk158" contextRef="#ctx0" brushRef="#br0">14404 16635 0,'0'0'7,"0"0"4,66 38-2,-3-14 0,3-3-1</inkml:trace>
    </iact:actionData>
  </iact:action>
  <iact:action type="add" startTime="620888">
    <iact:property name="dataType"/>
    <iact:actionData xml:id="d238">
      <inkml:trace xmlns:inkml="http://www.w3.org/2003/InkML" xml:id="stk159" contextRef="#ctx0" brushRef="#br0">14876 17219 0,'0'0'4,"0"0"6,0 0 0,58 21-2,33-5 1,66 1 1,54-5-1,4-8 1,-24 1-1,-34-10 2,-37 5-2,-25 5 1,-21 3-2,-7 4 0,-5 9 2,-4 0-1,-9-5 0</inkml:trace>
    </iact:actionData>
  </iact:action>
  <iact:action type="add" startTime="621174">
    <iact:property name="dataType"/>
    <iact:actionData xml:id="d239">
      <inkml:trace xmlns:inkml="http://www.w3.org/2003/InkML" xml:id="stk160" contextRef="#ctx0" brushRef="#br0">15439 17666 0,'0'0'8,"0"0"4,0 0-7,0 0 4,-46 42 1,50-34 0,9 8-1,20 5 0,25 4 0,37 4 1,25-4-1,25-4 1,4-5-1,-5-12 1,-7-12 0,-5-13 0,-16-16 1,-25-9 0</inkml:trace>
    </iact:actionData>
  </iact:action>
  <iact:action type="add" startTime="621415">
    <iact:property name="dataType"/>
    <iact:actionData xml:id="d240">
      <inkml:trace xmlns:inkml="http://www.w3.org/2003/InkML" xml:id="stk161" contextRef="#ctx0" brushRef="#br0">16361 16842 0,'0'0'7,"0"0"3,0 0-1,0 0 1,0 0-1,0 0 1,0 0-1,0 0 0,33 42 1,0-26-1,9 5 0,3 0 0,5 8 1,4 0-1,4 4 1,0 4-2,4-4 3,-4 0-2,0 0 0,-9-8 0,-12-4 1,-8-5-1,-8 1 0,-17-5 0,-8 5 1,-17 16 0,-28 29-2,-34 33 2,-20 17 1,3-8-4,13-17 3,21-25-1,21-37 1,12-29-2</inkml:trace>
    </iact:actionData>
  </iact:action>
  <iact:action type="add" startTime="623202">
    <iact:property name="dataType"/>
    <iact:actionData xml:id="d241">
      <inkml:trace xmlns:inkml="http://www.w3.org/2003/InkML" xml:id="stk162" contextRef="#ctx0" brushRef="#br0">18389 16896 0,'0'0'6,"0"0"3,0 0 3,0 0-4,0 0 2,0 0-1,0 0-1,0 0 2,0 0-1,0 0 3,0-41-3,-5 32 0,1 1 1,0 0 0,-4-5-3,0 1 1,-5 0 1,-3-1 0,-9 1 0,-8-1 1,-9 5 0,-11 4-1,-18 12 0,-16 21 1,0 25-1,1 29 0,19 20 1,22 1-1,16-1 0,25-16 1,20-16-1,17-18 0,17-19 1,8-30-1,12-25 1,13-37-1,-4-33 1,-26-8-2,-15 8 1,-18 16 2,-3 21-3,-9 17 2,-4 12-1,0 4 1,1 9-1,-1 4 0,0 8 0,0 4 2,8 12-4,17 30 3,21 24 1,-4 13-3,-1-4 2,-8-13-2,-12-20 2</inkml:trace>
    </iact:actionData>
  </iact:action>
  <iact:action type="add" startTime="623854">
    <iact:property name="dataType"/>
    <iact:actionData xml:id="d242">
      <inkml:trace xmlns:inkml="http://www.w3.org/2003/InkML" xml:id="stk163" contextRef="#ctx0" brushRef="#br0">19394 15840 0,'0'0'7,"0"0"2,0 0 1,-17 50-2,-3 25 2,-26 86 0,-24 83-1,-9 38 1,1-1 0,16-53-2,4-42 1,16-41 0,17-37 0</inkml:trace>
    </iact:actionData>
  </iact:action>
  <iact:action type="add" startTime="624067">
    <iact:property name="dataType"/>
    <iact:actionData xml:id="d243">
      <inkml:trace xmlns:inkml="http://www.w3.org/2003/InkML" xml:id="stk164" contextRef="#ctx0" brushRef="#br0">19158 16018 0,'13'-70'11,"7"12"-5,9 12 4,4 26-1,-4 20 0,13 25 2,16 37-4,28 66 3,10 63 0,3 40-1,-25-7 2,-24-34-3,-21-36 1,-17-30 0,-8-21 0,-12-20 1,-8-21-1</inkml:trace>
    </iact:actionData>
  </iact:action>
  <iact:action type="add" startTime="624320">
    <iact:property name="dataType"/>
    <iact:actionData xml:id="d244">
      <inkml:trace xmlns:inkml="http://www.w3.org/2003/InkML" xml:id="stk165" contextRef="#ctx0" brushRef="#br0">18914 17285 0,'0'0'7,"0"0"2,54 21 1,49-21-2,108-29 2,79-37 0,-1-29-1,-44 8 1</inkml:trace>
    </iact:actionData>
  </iact:action>
  <iact:action type="add" startTime="624497">
    <iact:property name="dataType"/>
    <iact:actionData xml:id="d245">
      <inkml:trace xmlns:inkml="http://www.w3.org/2003/InkML" xml:id="stk166" contextRef="#ctx0" brushRef="#br0">20532 17174 0,'0'0'7,"0"0"2,0 0 1,0 0-2,0 57 1,0 1 2,0 58-3,-4 58 1,-1 25 1,-3 0 0,0-25-1,4-34 1,-5-28-1,-7-25 0,-21-25 0,-25-37 1,-21-33-1,-45-42 1</inkml:trace>
    </iact:actionData>
  </iact:action>
  <iact:action type="add" startTime="624795">
    <iact:property name="dataType"/>
    <iact:actionData xml:id="d246">
      <inkml:trace xmlns:inkml="http://www.w3.org/2003/InkML" xml:id="stk167" contextRef="#ctx0" brushRef="#br0">20511 16374 0,'0'0'7,"21"46"2,16 12 0,25 33 2,8 0-4</inkml:trace>
    </iact:actionData>
  </iact:action>
  <iact:action type="add" startTime="625623">
    <iact:property name="dataType"/>
    <iact:actionData xml:id="d247">
      <inkml:trace xmlns:inkml="http://www.w3.org/2003/InkML" xml:id="stk168" contextRef="#ctx0" brushRef="#br0">18980 18296 0,'0'0'8,"0"0"-1,0 0 3,0 0-1,-41 24 1,41-19-2,0-5 2,0 0 0,120 24-1,25 1 0,70 17 1,50 3-1,41-8 0,8-20 1,13-25-2</inkml:trace>
    </iact:actionData>
  </iact:action>
  <iact:action type="add" startTime="626544">
    <iact:property name="dataType"/>
    <iact:actionData xml:id="d248">
      <inkml:trace xmlns:inkml="http://www.w3.org/2003/InkML" xml:id="stk169" contextRef="#ctx0" brushRef="#br0">22352 14428 0,'0'0'5,"0"0"5,0 0 0,0 0-1,0 0 1,42 0-1,36 0 0,50 0 1,30 0-1,19 5 2,6 3-4,-6 8 3,-3 9-1,0 0 0,12-4 0</inkml:trace>
    </iact:actionData>
  </iact:action>
  <iact:action type="add" startTime="628309">
    <iact:property name="dataType"/>
    <iact:actionData xml:id="d249">
      <inkml:trace xmlns:inkml="http://www.w3.org/2003/InkML" xml:id="stk170" contextRef="#ctx0" brushRef="#br0">21392 17140 0,'0'0'7,"0"0"2,0 0 1,0 0-1,0 0 0,71-8 0,28 0 0,50 4 0,29 4 2,8 4-1,-16 4-2,-30 9 1,-32-5 3,-30 1-5,-24-5 2,-17-4 1,-12 0-1,-8-4 0</inkml:trace>
    </iact:actionData>
  </iact:action>
  <iact:action type="add" startTime="628626">
    <iact:property name="dataType"/>
    <iact:actionData xml:id="d250">
      <inkml:trace xmlns:inkml="http://www.w3.org/2003/InkML" xml:id="stk171" contextRef="#ctx0" brushRef="#br0">21285 17414 0,'0'0'6,"0"0"8,45 4-9,50 8 4,83 9 0,37 0 3,17 8-5,-21 12 4,-29 0-3,-25-3 3,-28-9-3,-26-13 1,-20-8 0,0-8 1,-9-12-1</inkml:trace>
    </iact:actionData>
  </iact:action>
  <iact:action type="add" startTime="628859">
    <iact:property name="dataType"/>
    <iact:actionData xml:id="d251">
      <inkml:trace xmlns:inkml="http://www.w3.org/2003/InkML" xml:id="stk172" contextRef="#ctx0" brushRef="#br0">22753 16445 0,'0'0'7,"0"0"2,0 0 1,0 0-1,5 58 0,28-17 0,20 13 2,10 4-3,-6-4 1,-11-9 0,-13-7 1,-8-5-1,-17 4 0,-8 9 1,-25 45-1,-45 70 1,-50 63-1,-21 8 0,5-38 0,24-49 1,21-50 0,12-45-2</inkml:trace>
    </iact:actionData>
  </iact:action>
  <iact:action type="add" startTime="629344">
    <iact:property name="dataType"/>
    <iact:actionData xml:id="d252">
      <inkml:trace xmlns:inkml="http://www.w3.org/2003/InkML" xml:id="stk173" contextRef="#ctx0" brushRef="#br0">21703 15646 0,'0'0'7,"0"0"4,0 0-4,0 0 2,0 0 2,45 37-4,-4 9 2,5 28 1,-1 30 0,1 20 1,-9-4-3,0-21 0,-3-20 1,-5-13 1,-1-20-1,-3-17 2</inkml:trace>
    </iact:actionData>
  </iact:action>
  <iact:action type="add" startTime="629585">
    <iact:property name="dataType"/>
    <iact:actionData xml:id="d253">
      <inkml:trace xmlns:inkml="http://www.w3.org/2003/InkML" xml:id="stk174" contextRef="#ctx0" brushRef="#br0">22584 15476 0,'0'0'11,"0"0"-6,0 0 5,0 0 0,-50 58-3,25-17 3,-16 42-1,-33 66 1,-34 42 0,-12 3 0,0-7-2,21-43 3,20-36-3,13-29 2</inkml:trace>
    </iact:actionData>
  </iact:action>
  <iact:action type="add" startTime="629807">
    <iact:property name="dataType"/>
    <iact:actionData xml:id="d254">
      <inkml:trace xmlns:inkml="http://www.w3.org/2003/InkML" xml:id="stk175" contextRef="#ctx0" brushRef="#br0">21405 15985 0,'0'0'11,"0"0"-5,0 0 3,62 25 1,41-4-1,67-5 1,37-16 0,12-8-1,-29-4 0,-41 3 0,-41 9 0,-46 9 1,-21-1-1</inkml:trace>
    </iact:actionData>
  </iact:action>
  <iact:action type="add" startTime="631890">
    <iact:property name="dataType"/>
    <iact:actionData xml:id="d255">
      <inkml:trace xmlns:inkml="http://www.w3.org/2003/InkML" xml:id="stk176" contextRef="#ctx0" brushRef="#br0">23709 17426 0,'0'0'6,"0"0"3,42-50 1,-5-16-1,4-25 1,-8 0-1,-8 16 0,-12 22 3,-5 11-5,-4 9 2,-4 4 3,0-4-4,-4-13 1,-13-12 0,-8-4 0,-12 9 1,-4 24-1,-1 24 2,-7 30-3,-13 37 1,-4 46 0,-1 29 0,18 3 2,3-15-3,21-26 1,17-24 1,12-26-1,13-12 1,3-16-1,1-13 0,0-8 0,8-12 2,12-13-2,9-16 0,4-13 1,-1 0-2,-11 9 2,-9 7 0,-12 9-2,-5 9 2,-4 7-1,-3 5 0,-5 0 0,0 4 1,0 4 0,4 4-1,-3 12 0,7 21 1,0 34-1,5 16 0,0 4 0,-1-12 1,5-13-1,-1-21 2,1-24-3,-8-21 1</inkml:trace>
    </iact:actionData>
  </iact:action>
  <iact:action type="add" startTime="632692">
    <iact:property name="dataType"/>
    <iact:actionData xml:id="d256">
      <inkml:trace xmlns:inkml="http://www.w3.org/2003/InkML" xml:id="stk177" contextRef="#ctx0" brushRef="#br0">24210 16490 0,'0'0'6,"0"0"4,0 0-1,45 25 1,9 17-2,25 32 2,12 34-1,-9 16 1,-15 8 0,-18 1-2,-7 4 2,-9-9-1,0-8 0,0-25 1,-4-29-1,-8-20 0,-1-21 1,-16-17-1,1-12 0</inkml:trace>
    </iact:actionData>
  </iact:action>
  <iact:action type="add" startTime="632989">
    <iact:property name="dataType"/>
    <iact:actionData xml:id="d257">
      <inkml:trace xmlns:inkml="http://www.w3.org/2003/InkML" xml:id="stk178" contextRef="#ctx0" brushRef="#br0">25091 16391 0,'0'0'12,"0"0"-7,0 0 4,0 0 0,-37 58 0,-29 8 1,-50 58 0,-29 54 0,13 13-2,16 3 2,29-24-1,21-25 0,20-50 2,17-41-3</inkml:trace>
    </iact:actionData>
  </iact:action>
  <iact:action type="add" startTime="633400">
    <iact:property name="dataType"/>
    <iact:actionData xml:id="d258">
      <inkml:trace xmlns:inkml="http://www.w3.org/2003/InkML" xml:id="stk179" contextRef="#ctx0" brushRef="#br0">22969 17989 0,'45'-12'8</inkml:trace>
    </iact:actionData>
  </iact:action>
  <iact:action type="add" startTime="634690">
    <iact:property name="dataType"/>
    <iact:actionData xml:id="d259">
      <inkml:trace xmlns:inkml="http://www.w3.org/2003/InkML" xml:id="stk180" contextRef="#ctx0" brushRef="#br0">11885 18279 0,'0'0'6,"0"0"4,0 0-1,0 0 0,0 0 1,45-21-1,17 9 0,9-1 2,-5 5-2,-8 0 2,-9 4-1,-3-5-4,8 1 8,16-4-6,21-1 3,17 5-2,-1 4 2,-8 4-2,1-4-5,-5-5 7,4-3-3,5 0 1,-1 7 0,-4 5 2,-8 5-3,-8-1 2,-4-4-1,3-4 0,18-5 1,7 5-1,-3 4 0,-5 4 0,-4 5 1,-8-9-1,21-5 0,45-7 1,70-17 0</inkml:trace>
    </iact:actionData>
  </iact:action>
  <iact:action type="add" startTime="635872">
    <iact:property name="dataType"/>
    <iact:actionData xml:id="d260">
      <inkml:trace xmlns:inkml="http://www.w3.org/2003/InkML" xml:id="stk181" contextRef="#ctx0" brushRef="#br0">22683 18084 0,'0'0'6,"0"0"4,0 0 0,0 0-2,0 0 2,0 0-1,50 13 3,-1-1-5,9 5 2,-4-1 0,4 1 2,12-5-3,26 1 2,28 3-1,37 1 2,50 4-3,17-1 1,24-3 2,25-5-2,-45 5-1,-34-5 2,-40 5-1,-51-9 0,-16-8 0</inkml:trace>
    </iact:actionData>
  </iact:action>
  <iact:action type="add" startTime="647303">
    <iact:property name="dataType"/>
    <iact:actionData xml:id="d261">
      <inkml:trace xmlns:inkml="http://www.w3.org/2003/InkML" xml:id="stk182" contextRef="#ctx0" brushRef="#br0">12315 5258 0,'0'0'4,"0"0"1,0 0 0,0 0 7,0 0-5,0 0 0,41 4 5,-32 0-5,-1-4 2,-4 0 1,0 0-1,9 4 0,-9 0 1,8 9-1,5 12 0,3 16 1,1 17-1,-4 25 0,-5 12 1,0 8 0,-3 5-2,-1 4 2,-8 4-1,-4 8 1,0 0-1,8-16 2,8-17-4,-4-16 3,5-13 0,-1-17-2,5-12 2,-5-12-1</inkml:trace>
    </iact:actionData>
  </iact:action>
  <iact:action type="add" startTime="647877">
    <iact:property name="dataType"/>
    <iact:actionData xml:id="d262">
      <inkml:trace xmlns:inkml="http://www.w3.org/2003/InkML" xml:id="stk183" contextRef="#ctx0" brushRef="#br0">12625 5200 0,'0'0'7,"0"0"2,0 0 0,0 0 0,0 0 0,0 0 1,0 0 2,0 0-6,0 0 4,0 0-1,0 0 0,0 0 0,-20-42 2,24 38-3,4-4 1,4 0 1,5-1-1,4 5 1,3 0-1,10 4 0,7 0 1,13 0 0,8 0-2,4 0 1,0-4 1,-4-4 1,-8-1-3,-4 1 2,-5 4-2,-8 0 2,5 0 1,-13 4-3,4 0 1,0 4 2,4 0-4,0 0 3,-4 0-1,-4 0 5,-4 1-5,-4-1 13,-4-4-13,-5 0-9,-4 0 25,0 0-22,5 4-3,-1 0 6,1 0 0,-1 0 3,5 0 2,-1 1-4,1-1 3,-5 0-1,1 0 0,-5 0 1,0 0 1,0 0-4,1 1 3,-1 3-1,4 0 0,1 5 1,-1 3-1,1 1 0,-1-1 1,5 5-1,-5 4 2,5 4-1,-9 4-1,0 4-1,0 0 1,-4 1 0,1-1 0,-5 4 1,0 5-1,0-1 1,0 1-2,0-5 2,0-3 0,4-5-2,0 0 2,0 0 0,0 0-1,0-4 0,0 0 0,1 0 0,-1-4 1,0 0 0,0 0-1,-4-1 0,0 1 0,0 0 1,0 0-1,0 0 0,0 0 1,0-5-1,0-3 0,0-1 2,0-3-4,0-1 3,-4 1 0,0-1-1,0 1 0,-1-1 2,1 0-4,-4 1 3,-4-1 0,-5 1-1,1-1 0,-18 0 0,-3 1 1,-4-1-1,-5 1 2,1-5-3,3 0 1,-3-4 0,-1 5 1,-3-1-1,-13 4 1,0 1-1,-13-1 0,1-3 0,-1-5 1,5 0-1,12-4 0,8 0 1,-3-4-1</inkml:trace>
    </iact:actionData>
  </iact:action>
  <iact:action type="add" startTime="650847">
    <iact:property name="dataType"/>
    <iact:actionData xml:id="d263">
      <inkml:trace xmlns:inkml="http://www.w3.org/2003/InkML" xml:id="stk184" contextRef="#ctx0" brushRef="#br0">15290 3933 0,'0'0'6,"0"0"4,0 0 2,0 0-3,0 0 0,0 0-1,53 8 1,-28-8 1,0 8-3,21-8 3,7 0-1,26-8 1,16 0 1,13 0-3,3-9 1,5-8 0,8 9 0,5-1 1,3 0-1,5 1 1,3-9-1,13 0 0,17 0 2,0-8-2,-5 0 0,-20 8 0,-9-8 0,-7 8 2,-9-8-3,-9 0 2,-24 8-1,-21 9 0,-12-1 0,-16 9 0,-10 0 2,-3-9-2,-4 0 0,-4-7 0</inkml:trace>
    </iact:actionData>
  </iact:action>
  <iact:action type="add" startTime="651434">
    <iact:property name="dataType"/>
    <iact:actionData xml:id="d264">
      <inkml:trace xmlns:inkml="http://www.w3.org/2003/InkML" xml:id="stk185" contextRef="#ctx0" brushRef="#br0">15492 4475 0,'0'0'11,"0"0"-6,42-29 4,7 9 2,38-9-3,29-21 1,4 8 2,-21 9-2,-16 9 0,-12 15 0,3 1 2,9-9-3,12 1 1,0-1 1,-12-8-1,-9 17 0,-12 0 1,-4 0-1,-4 8 0,4-9 1,8 9-2,5-8 4,-1-9-5,-4 1 2,-4-1 1,-4 1-1,-8 7 1,-1-7-1,5 8 1,8-1-1,13-7 0,12 8 2,8-9-3,-8 9 1,-13-9 0,-8 9 1,0-9-1,1 1 2,-1-1-4,0 1 4,-4 7-3,-8 1 1,-9 0 1,-16-1-1,-8 9 1,-13 0-1,-4 0 0</inkml:trace>
    </iact:actionData>
  </iact:action>
  <iact:action type="add" startTime="653165">
    <iact:property name="dataType"/>
    <iact:actionData xml:id="d265">
      <inkml:trace xmlns:inkml="http://www.w3.org/2003/InkML" xml:id="stk186" contextRef="#ctx0" brushRef="#br0">15488 8206 0,'0'0'7,"0"0"6,0 0-7,0 0 2,0 0 3,0 0-2,0 0 0,0 0 1,0 0-1,0 0 0,0 0 0,0 0 0,0 0 1,21-42-1,-21 38 2,-8 0-4,4 0 3,-9 0-1,-12-5 0,-16-3 1,-17 0 0,-4-1-2,0 5 1,4 0 2,8-1-3,9 5 2,8 0-1,0 0 1,8 0-1,4 4 1,5 0-1,-1 0 0,5 0 1,3 0 0,1 0-2,0 0 1,0 0 2,-1 0-3,5 0 1,0 0 2,0 0-3,0 0 5,0 0 3,0 0-4,-1 0-12,1 0 9,0 0-1,0 0 4,0 0 10,0 0-9,0 4-13,-1 4 0,1 25 13,-4 50-8,0 50 6,-13 28 3,5-16-9,-1-29 7,0-21-7,-16-8 8,0 0-8,0-8 8,4-9-7,8-8 7,9-16-8,4-9 8,4-8-6,0-8 7,4-5-9,0-3 7,0-1 3,4 0-11,0 1 8,0-5-6,0 0 6,4 1-7,5-1 6,-9 0-5,4 1 4,0-1-2,5 0 1,3-4 1,5 0 0,0-4-2,4 0 5,4 0-2,8 0-6,17 5 7,12-1 4,17 4-12,-1 0 7,1-4-6,-9 1 8,-11-5-7,-10-5 5,-3 1-5,0 0 5,-17 0-4,-4 0 3,-9 0 6,-3 0-11,-5-1 5,-3 1-4,-1 0 4,-4 0 8,4 0-14,-4-9 6,5-11-4,11-26 5,18-41-5,-1-42 5,8-32-2,-3-5 3,-5 8-7,-12 30 10,-17 37-10,-12 29 9,-4 16-10,-1 8 9,-11 9-7,7 8 6,1 5 6,-1 3-14,1 5 12,4-1-10,0 5-6,-1 0 13,1 0-8,0-1 5,-1 5 0,1 0 4,0-4-10,0 4 6,-5-1-2,-3 1 1,-26-4 3,-32-4 2,-42-5-8,-21-4 10,9 5-12,12 3 10,9 9-11</inkml:trace>
    </iact:actionData>
  </iact:action>
  <iact:action type="add" startTime="657783">
    <iact:property name="dataType"/>
    <iact:actionData xml:id="d266">
      <inkml:trace xmlns:inkml="http://www.w3.org/2003/InkML" xml:id="stk187" contextRef="#ctx0" brushRef="#br0">14073 5419 0,'0'0'5,"0"0"-5,0 0 10</inkml:trace>
    </iact:actionData>
  </iact:action>
  <iact:action type="add" startTime="670526">
    <iact:property name="dataType"/>
    <iact:actionData xml:id="d267">
      <inkml:trace xmlns:inkml="http://www.w3.org/2003/InkML" xml:id="stk188" contextRef="#ctx0" brushRef="#br0">15488 4082 0,'0'0'5,"0"0"-5,0 0 9,0 0-1,0 0 2,66-17-1,1 1 2,32-9-3,9 0 1,-13-8 1,-8 8 2,-9 0-5,9 0 2,17 1 0,11 7 0,18 0 1,-5-7-1,-12 7 0,-13 1 2,-3 7-3,3 1 2,13-9-2,4-7 2,-13-1 1,-20 8-3,-12-8 1,-13 9 1</inkml:trace>
    </iact:actionData>
  </iact:action>
  <iact:action type="add" startTime="671017">
    <iact:property name="dataType"/>
    <iact:actionData xml:id="d268">
      <inkml:trace xmlns:inkml="http://www.w3.org/2003/InkML" xml:id="stk189" contextRef="#ctx0" brushRef="#br0">15567 4417 0,'0'0'10,"0"0"-3,0 0 2,0 0 0,0 0 0,0 0 1,0 0-1,0 0 0,66-8 2,-4 4-3,29-4 1,17-9 1,-1 0-1,5 1 1,16-9-1,25 0 1,29-8-1,29-8 0,0-9 0,0-8 1,-8 0-1,-21 8 0,-25 9 1,-8 0-1,-16-1 0,-17 9 0</inkml:trace>
    </iact:actionData>
  </iact:action>
  <iact:action type="add" startTime="675428">
    <iact:property name="dataType"/>
    <iact:actionData xml:id="d269">
      <inkml:trace xmlns:inkml="http://www.w3.org/2003/InkML" xml:id="stk190" contextRef="#ctx0" brushRef="#br0">15650 5444 0,'0'0'5,"0"0"-5,0 0 9,0 0 2,0 0-5,49 50 4,-20-25-1,0-1 0,-4 1 1,-4-4-1,-1-4 1,-11 3-1,3 9 0,5 17 0,7 41 1,5 49 1,9 42-4,-9-4 4,0-25-3,-5-37 2,-3-29-1,-4-25 2,-5-21-4,-4-12 3,-4-8-1,1-9 0,-5-8 1,0-4-1</inkml:trace>
    </iact:actionData>
  </iact:action>
  <iact:action type="add" startTime="675825">
    <iact:property name="dataType"/>
    <iact:actionData xml:id="d270">
      <inkml:trace xmlns:inkml="http://www.w3.org/2003/InkML" xml:id="stk191" contextRef="#ctx0" brushRef="#br0">16047 5220 0,'0'0'14,"0"0"-11,0 0 7,0 0-2,0 0 2,0 0 0,0 0-2,49-20 2,5 12 0,21 3-2,28 5 2,17 5 0,8-5 1,-12-5 0,-16 1-5,-18 4 2,-20 0 2,-16 0 0,-9 0-2,-8 4 2,-4 1-1,-4-5 0,-5 4 1,-3 0-1,3 0 0,5 8 1,8 9 1,-4 25-3,-1 32 1,1 38 0,0 29 0,0 12 2,-4 5-3,-13-13 2,-16-29-1,-5-21 0,-3-24 2,-1-21-3,0-17 1,-3-8 1,-5-8-1,-4-5 0,-8 1 1,-5-1-1,-20-3 2,-12-9-4</inkml:trace>
    </iact:actionData>
  </iact:action>
  <iact:action type="add" startTime="677547">
    <iact:property name="dataType"/>
    <iact:actionData xml:id="d271">
      <inkml:trace xmlns:inkml="http://www.w3.org/2003/InkML" xml:id="stk192" contextRef="#ctx0" brushRef="#br0">22948 4471 0,'0'0'11,"0"0"-6,0 0 7,0 0-3,0 0 0,0 0-2,21 66 3,12 67-1,8 95 0,5 49 1,-5-29 1,-12-57-3,-8-59 1,-9-45 0,-4-33 1,1-17 1,-9-16-3,0-9 1,0-3 0,0-5 0,0-8 1,4-9-1,8-28 2,25-46-3,21-12 1,8 12 2,5 25-3,-5 33 1,-8 24 0,12 26 1,17 29-1,12 37 0,-8 12 1,-24-8-1,-34-20 0,-29-26 2,-33 1-3,-50-1 1,-61-3 1,-51-13-1,9-34 1,4-24-1</inkml:trace>
    </iact:actionData>
  </iact:action>
  <iact:action type="add" startTime="680264">
    <iact:property name="dataType"/>
    <iact:actionData xml:id="d272">
      <inkml:trace xmlns:inkml="http://www.w3.org/2003/InkML" xml:id="stk193" contextRef="#ctx0" brushRef="#br0">20801 14304 0,'0'0'6,"0"0"4,0 0-1,0 0 0,41 21 0,9 0 1,12 4-1,0-1 1,0-3-1,8-4 0,13 3 2,29 9-2,24 9 0,30 3 1,20-4-1,8-12 0,9-17 0,8-12 1,-12-16-1,-1-9 0,-20 0 0,-41 0 1,-30 0-1,-28 4 0,-13 8 1,-12 13-1</inkml:trace>
    </iact:actionData>
  </iact:action>
  <iact:action type="add" startTime="680579">
    <iact:property name="dataType"/>
    <iact:actionData xml:id="d273">
      <inkml:trace xmlns:inkml="http://www.w3.org/2003/InkML" xml:id="stk194" contextRef="#ctx0" brushRef="#br0">23506 14416 0,'0'0'8,"-41"-12"2,-29-1 0,-46 1-1,-45 8 0,-13 8 1,-17 4-1,-3 5 0,8-1 0,16 4 1,13-3 0,8-1-1,8-3 0,21 3 0,33 0 1,30-3-1,15-1 0,13-4 1,9 0-1,7-4 0,13 0 1,0 0-1,0 0 0,0 0 1,108 13-1,37 3 1,45-7-1,29-14 0,13-7 1,-9-9-1,-16 1 0,-21 3 1,-33 5-1,-29-1 0,-28 1 1,-26 3-1,-16 5 1,-13 0-1,-12 4 0,-12 0 0,-13 0 0,-4 0 1,0 0-1,0 0 1,-207-58-1,0 9 1,-25 7-1,5 13 1,3 8-1,5 13 0,20 8 0,26 4 0,28 9 1,29-1-1,29 1 1,25-1 0,8-4-2,17 1 2,12-5-1,9 0 0,7-4 0,9 0 1,0 0-1,0 0 0,91 0 1,54 8-1,108 17 1,32 8-1,-4 4 0,-7 1 1,-51-14-1,-41-19 0,-25-39 0,-37-48 1</inkml:trace>
    </iact:actionData>
  </iact:action>
  <iact:action type="add" startTime="682388">
    <iact:property name="dataType"/>
    <iact:actionData xml:id="d274">
      <inkml:trace xmlns:inkml="http://www.w3.org/2003/InkML" xml:id="stk195" contextRef="#ctx0" brushRef="#br0">12629 6939 0,'0'0'6,"0"0"3,0 0 2,0 0-3,0 0 3,0 0-3,-20 41 1,32-28 1,9-1-2,12 5 2,8-1-1,25-8 1,21-4-1,8-4 0,5 0 1,-13 0-1,0 5 1,-9-1-1,5 0 0,-4-4 0,-5-4 2,-12 0-3,-16-1 1,-13 1 1,-13 0 0,-11 0-2,-9 0 1,0 4 2,0 0-3,-100-41 2,1 20-1,-38 8 0,-24 9 1,0 13 1,33-1-4,24 4 3,17 5 0,21-1-2,20-3 2,18-5-1,11 0 0,13-4 1,4 1-1,0-5 0,0 0 0,0 0 1,103 4 1,9-13-3,41-3 2,29-9-1,4 5 0,-16-1 0,-25 1 2,-34-1-3,-28 9 2,-25 4-1,-17 0 0,-7-1 1,-10 5-2,-7 0 4,-5-4-5,-7 0 2,-5 4 1,0 0-1,-120-37 1,-34 16-1,-11 5 0,16 11 1,25 5-1,29 5 0,29-1 2,28 4-3,26 0 2,12-8-1,25 33 0,45 5 2,71 7-3,61 5 1,59-21 1,16-42-1,-8-36 2</inkml:trace>
    </iact:actionData>
  </iact:action>
  <iact:action type="add" startTime="684213">
    <iact:property name="dataType"/>
    <iact:actionData xml:id="d275">
      <inkml:trace xmlns:inkml="http://www.w3.org/2003/InkML" xml:id="stk196" contextRef="#ctx0" brushRef="#br0">14251 8243 0,'0'0'6,"0"0"3,0 0 2,0 0-2,0 0 0,87-66 0,21-1 1,20-11-1,-12-1 1,4 13 0,12 20 0,1 21 2,-5 17-4,-33 16 0,-21 17 1,-7 21-2,3 20 2,-16 25 0,-5 25 0,-20 21 1,-20-1-1,-9-11 0,-13-22 0,-3-16 2,-26-4-3,-28 4 1,-50 8 2,-21-4-3,5-12 3,12-17-3,4-17 2,-4-20-2,-1-29 3,1-33-3,13-46 1</inkml:trace>
    </iact:actionData>
  </iact:action>
  <iact:action type="add" startTime="686731">
    <iact:property name="dataType"/>
    <iact:actionData xml:id="d276">
      <inkml:trace xmlns:inkml="http://www.w3.org/2003/InkML" xml:id="stk197" contextRef="#ctx0" brushRef="#br0">22853 6483 0,'0'0'6,"0"0"4,0 0-1,70 21 0,17-9 0,29 1 1,24-5-1,18 0 2,11-3-3,1-10 1,-5 1 1,-7 4-1,-22 4 0,-20 5 1,-21-1 0,-33-4-2,-16 0 2,-13 0 0,-4 0-1,-13 1 1,-7-5-2,-9 0 2,0 0-1,0 0 1,-162-5-1,9 5 0,-29 0 0,-12 5 1,32 3-1,42 0 1,34 5-1,15-1 1,17-4-1,13 1 0,12-5 0,13 0 1,7-4-1,5 0 2,4 0-4,0 0 3,0 0 0,132 0-2,9 0 2,33 0 0,0 0-1,-21 0 0,-29 4 1,-33-4-1,-29 0 0,-25 0 1,-16 0 0,-17-4-2,-4 4 1,0 0 0,0 0 3,-190-62-5,33 25 3,-21-1-1,8 5 0,21 8 1,25 13-1,20 8 2,26 4-3,20 0 1,21 4 1,20 0-1,17 0 0,0-4 0,0 0 1,95 29 1,9-8-4,36 0 3,9-5-1,-8-3 1,-21-1-1,-17 0 0,-28 1 0,-21-5 1,-17-4-1,-21 0 1,-11-4-2,-5 0 2,0 0-1,-129-25 1,-15 5-1,-22 3 0,17 5 1,25 8-1,25 4 0,20 4 2,25 0-3,21 0 1,21 0 1,12 0-1,0-4 0,0 0 0,161 33 1,25-20-1</inkml:trace>
    </iact:actionData>
  </iact:action>
  <iact:action type="add" startTime="690008">
    <iact:property name="dataType"/>
    <iact:actionData xml:id="d277">
      <inkml:trace xmlns:inkml="http://www.w3.org/2003/InkML" xml:id="stk198" contextRef="#ctx0" brushRef="#br0">21748 4479 0,'0'0'4,"0"0"2,0 0-2,0 0 7,0 0-4,0 0 2,0 0 3,33 46-4,-29 8 0,-4 53 1,-4 63 1,-4 70 0,0 5-1,16-22 0,4-32 1,9-47-1,-4-36 0,-5-25 0,-4-21 1,-4-21-1,1-12 0,-1-8 1,0-8-1,-4-9 0,4-4 3,-4 0-5,0 0 2,29-137 1,-8 17-1,-1-8 1,-7 24-1,-1 38 0,0 20 0,1 17 1,8 13-1,3 8 1,22 16-1,37 21 0,24 29 0,17 20 1,-28-3-1,-34-17 0,-33-17 1,-34-8-1,-32 13 1,-50 12-2,-53 4 4,-9-8-5,12-17 3</inkml:trace>
    </iact:actionData>
  </iact:action>
  <iact:action type="add" startTime="691094">
    <iact:property name="dataType"/>
    <iact:actionData xml:id="d278">
      <inkml:trace xmlns:inkml="http://www.w3.org/2003/InkML" xml:id="stk199" contextRef="#ctx0" brushRef="#br0">14235 6794 0,'0'0'7,"0"0"2,0 0 0,0 0 1,0 0-1,-21-42 2,13 5-3,-5-17 3,1-24-4,-1-18 4,1 1-3,0 0 2,-5 0-1,5 0 0,8-1 1,8-3-1,12 0 0,26-13 1,32-4-1,38 4 0,16 9 1,-4 28-1,-16 21 0,-17 21 2,-13 17-3,-11 16 2,3 12-1,0 17 0,1 33 1,-14 42 0,-19 20-2,-26 16 2,-28 1-2,-30 4 3,-28 0-3,-30-12 1,-12-26 1,-8-24-1,-8-29 2,12-25-3,29-37 2,16-30-2,13-36 2</inkml:trace>
    </iact:actionData>
  </iact:action>
  <iact:action type="add" startTime="693604">
    <iact:property name="dataType"/>
    <iact:actionData xml:id="d279">
      <inkml:trace xmlns:inkml="http://www.w3.org/2003/InkML" xml:id="stk200" contextRef="#ctx0" brushRef="#br0">18521 11932 0,'0'0'7,"0"0"6,0 0-8,0 0 5,0 0-1,0 0 0,0 0 1,0 0-1,0 0 0,0 0 1,0 0-1,0 0 0,74 37 1,-12-37-1,21 4 0,25 5 3,20-5-4,4-4 1,1 0 0,-1 0 0,1 8 1,-1 0-1,9-4 2,-9-4-3,-4 5 2,1-1-2,-5 4 2,-13 0 0,-7-8-2,-9-4 2,-4 0 1,-4 0-4,-4 4 3,-5 0 0,-3 0-2,-1 0 2,1-8 0,-1-5-1,5-3 0,-9-5 0,-8 0 1,-12 0-1,-9 5 1,-8-1-1,-4 1 0,-4-1 2,-8 1-3,-1-1 1,-3-4 1,-1-12-1,5-12 1,-1-9-2,5-8 3,-1 4-3,1 8 1,-4 9 2,-1 3-3,-3 5 2,3-4-1,-3-4 0,3-13 1,1 0-1,-5 0 1,1 9-1,-9 12 1,0 8-2,0 4 2,-4 4 0,0 9-1,0 0-1,0 4 3,0 0 0,0-1-4,-4-3 2,-4 0 1,-13-4-1,-20-13 0,-26-4 1,-24-9-1,-4 5 0,-12 4 0,3 4 1,-12 1-1,-4 7 1,-4 5-1,12-1 0,13 1 2,8-5-4,-4-8 4,0 1-3,4 7 3,4 0-3,12 9 2,9 0-1,4 0 0,4-5 2,-4-3-3,4-1 1,-4 5 1,-4-1-1,-13 9 0,-3 4 0,-9 4 2,0 4-3,12 1 1,13-1 2,16-4-3,1-4 1,7 0 2,-3-4-3,-5 0 1,-4 4 2,-8 0-3,-8 4 3,-1 0-3,5 4 3,8 1-4,13-1 3,3 0-1,9 1 0,9-5 2,3 0-3,4 0 2,1 0-1,3 0 0,5 0 1,0 1-1,0-1 1,3 0-1,1 0-1,-4 4 3,0 9-3,-1 16 2,-3 29 0,-5 42-2,5 40 2,4 10 0,8-14-1,12 1 0,5-12 1,12-30-2,8-33 2</inkml:trace>
    </iact:actionData>
  </iact:action>
  <iact:action type="add" startTime="696585">
    <iact:property name="dataType"/>
    <iact:actionData xml:id="d280">
      <inkml:trace xmlns:inkml="http://www.w3.org/2003/InkML" xml:id="stk201" contextRef="#ctx0" brushRef="#br0">14218 6351 0,'0'0'6,"0"0"4,0 0 0,0 0-1,0 0 1,0 0-2,0 0 1,54 8 1,-4-4-1,24 4 0,17 5 0,21 3 2,8 1-3,16-5 2,1-7-1,-13-1 0,-29-4 1,-29 0-2,-16 0 2,-9 0-1,-16-4 0</inkml:trace>
    </iact:actionData>
  </iact:action>
  <iact:action type="add" startTime="700007">
    <iact:property name="dataType"/>
    <iact:actionData xml:id="d281">
      <inkml:trace xmlns:inkml="http://www.w3.org/2003/InkML" xml:id="stk202" contextRef="#ctx0" brushRef="#br0">23171 6268 0,'0'0'5,"0"0"-5,0 0 10,0 0-2,0 0 2,0 0-2,0 0 1,0 0 1,0 0-1,0 0 0,0 0 1,0 0-1,0 0 0,0 0 0,-41-8 1,29-1 2,-1 1-6,-3-8 4,-5-5 0,-8-12-2,-8-9 3,-5-3-3,1-9 1,4 0 1,4 0 0,8 1 2,0-5-4,4-9-1,1-11 4,-1-9-3,8-9 3,1-7-4,4-9 3,0-16-1,-1-5 1,-3 5-1,4 8 0,-1 8 1,1 9-1,4-1 1,-4 9-1,3 12 0,1 9 0,0 16 1,0 8-1,4 8 0,0 9 1,0 9-1,4-1 0,0 8 2,5-8-3,-1 9 2,8-1 0,13 1-2,9-1 1,11 9 1,9 8-1,8-9 0,13 1 0,12 0 1,8-9-1,9 17 2,-5 0-3,-3 0 1,-13 9 1,-17-9-1,-16 0 1,-9 0-2,-8 0 2,-8 0 0,-4 0-1,0 0 1,-4 8-2,-1-8 2,5 8-1,0 0 0,8 1 1,-4 7-1,4 9 0,9 17 1,3 16-1,-4-1 0,-7 1 0,-6 0 1,6 0-1,-1 17 1,4 8-1,-4 12 0,-4 0 0,-12-4 2,-9-4-3,-4-8 1,4-5 3,0 9-5,1 4 3,-1 13-1,-8 3 0,-4 1 0,-4-9 1,3-12-1,5-9 0,5-12 0,-1 4 3,4 5-5,0 3 3,-4-3-1,-4-9 0,-4-4 1,-4-4-1,0-5 0,-1-3 1,1-5-1,8-3 0,-8-5 1,4-4-1,0-9 0,-5 1 1,-3-4 1,-9-1-4,-20 9 3,-38 8-1,-37 9 1,-41-1-1,-21-4 0,-16-16 0,-13-13 0</inkml:trace>
    </iact:actionData>
  </iact:action>
  <iact:action type="add" startTime="703830">
    <iact:property name="dataType"/>
    <iact:actionData xml:id="d282">
      <inkml:trace xmlns:inkml="http://www.w3.org/2003/InkML" xml:id="stk203" contextRef="#ctx0" brushRef="#br0">21396 6632 0,'0'0'5,"0"0"-5,0 0 9,0 0 1,0 0-1,0 0 0,0 0 0,0 0 1,0 0-1,21-41 0,-8 41 0,3 0 2,9 0-3,12 0 1,21-4 1,12-5-1,9 1 0,8 4 0,-4 4 2,-9 4-3,5 4 3,-5 5-3,-3-5 2,-14 0-1,-7-3 0,-9-5 2,-3 0-3,-18 0 2,1 0-2,-4 0 3,-5 0-3,-4 0 1,-4 0 2,-4 0-3,0 0 2,0 0-1,0 0 0,0 0 1,-124-29 0,62 12-2,4 5 2,9 3 0,-1 5-1,13 0 0,8 4 2,8 0-4,5 0 3,3 0-1,5 0 1,-5 0-1,9 0 0,4 0 1,4 0-1,9 0 1,-13 0-1,74 8 0,-3 5 1,7-5-1,-7 0 0,-18-4 2,-11 1-3,-13-5 1,-4 0 0,-9 0 0,-3 0 1,-9 4 2,-4 0-5,0-4 2,0 0 1,-112 16-1,42-7 0,8-1 1</inkml:trace>
    </iact:actionData>
  </iact:action>
  <iact:action type="add" startTime="713589">
    <iact:property name="dataType"/>
    <iact:actionData xml:id="d283">
      <inkml:trace xmlns:inkml="http://www.w3.org/2003/InkML" xml:id="stk204" contextRef="#ctx0" brushRef="#br0">13432 5581 0,'0'0'5,"0"0"-5</inkml:trace>
    </iact:actionData>
  </iact:action>
  <iact:action type="add" startTime="714339">
    <iact:property name="dataType"/>
    <iact:actionData xml:id="d284">
      <inkml:trace xmlns:inkml="http://www.w3.org/2003/InkML" xml:id="stk205" contextRef="#ctx0" brushRef="#br0">20482 5697 0,'0'0'6,"0"0"3</inkml:trace>
    </iact:actionData>
  </iact:action>
  <iact:action type="add" startTime="724174">
    <iact:property name="dataType"/>
    <iact:actionData xml:id="d285">
      <inkml:trace xmlns:inkml="http://www.w3.org/2003/InkML" xml:id="stk206" contextRef="#ctx0" brushRef="#br0">21587 7274 0,'0'0'6,"0"0"-6,-42 4 10,5 4-3,-21 13 2,-12 16 0,-9 13 0,-12 12 1,-4 17 0,-8 24-1,12 13 0,24-4 0,26-17 1</inkml:trace>
    </iact:actionData>
  </iact:action>
  <iact:action type="add" startTime="724365">
    <iact:property name="dataType"/>
    <iact:actionData xml:id="d286">
      <inkml:trace xmlns:inkml="http://www.w3.org/2003/InkML" xml:id="stk207" contextRef="#ctx0" brushRef="#br0">20714 8048 0,'0'0'8,"0"0"2,20 75 0,18 28-1,20 42 0,20 17 1,5-26-1,-17-40 1,-24-43-1,-14-19 0,-11-14 0,-5-12 2,-3-8-4</inkml:trace>
    </iact:actionData>
  </iact:action>
  <iact:action type="add" startTime="724711">
    <iact:property name="dataType"/>
    <iact:actionData xml:id="d287">
      <inkml:trace xmlns:inkml="http://www.w3.org/2003/InkML" xml:id="stk208" contextRef="#ctx0" brushRef="#br0">23842 7220 0,'0'0'7,"37"71"5,12 24-6,5 46 4,-12 16 1,-18-16-3,-15-38 1,-9-32 0,-4-22 1,-1-16-2</inkml:trace>
    </iact:actionData>
  </iact:action>
  <iact:action type="add" startTime="724871">
    <iact:property name="dataType"/>
    <iact:actionData xml:id="d288">
      <inkml:trace xmlns:inkml="http://www.w3.org/2003/InkML" xml:id="stk209" contextRef="#ctx0" brushRef="#br0">24152 8280 0,'-4'58'6,"-9"25"2,-3 37 2,-13 17-1,4-5 1,8-12-1,-7-4 0</inkml:trace>
    </iact:actionData>
  </iact:action>
  <iact:action type="add" startTime="726718">
    <iact:property name="dataType"/>
    <iact:actionData xml:id="d289">
      <inkml:trace xmlns:inkml="http://www.w3.org/2003/InkML" xml:id="stk210" contextRef="#ctx0" brushRef="#br0">9758 5924 0,'0'0'7,"0"0"5,0 0-5,0 0 2,0 0 1,0 0-1,0 0-1,0 0 2,0 0-1,0 0 2,0 0-3,33-41 1,-20 33 0,3-1 1,9-3-1,12-5 0,13-7 1,20-14-1,17-7 0,4-5 1,0-4-1,13-4 1,3-4-1,5 0 1,-13 8-2,-8 9 2,-16 3-1,3 5 1,1 0-1,4 0 0,12 3 0,12-3 1,5 0 0,0 0-1,-13 3 0,-12 5 0,-9 9 1,5-1-1,8-4 0,9-4 1,-1-4-1,-8 0 1,0 0-1,4 0 0,13 4 1,3 0-1,1 0 0,-17 8 0,-16 0 2,-9 5-2,0-1 1,5-3-2,12-1 1,4 8 1,-8 5-1,-5 8 0,-7 0 1,-5 0-1,0-4 0,0 0 1,4-4-1,9-1 0,4 5 2,8 4-3,0 4 1,-4 0 1,0 1-1,0-5 0,8 0 0,12-5 1,1 5-1,-1 5 0,-3 3 1,-9 0-1,4-4 1,5-4-1,7 0 0,5 0 2,-4 9-3,-13-1 1,-20 0 0,-13 5 1,-8-1-1,4 0 0,0 5 1,17 4-1,3 4 0,10-1 1,-22 1-1,-12-8 2,-17-5-3,-12-4 1,-8-3 0,-9-1 3,-4-4-5,-3 0 2,-5-4 1,0-1-1,0 5 0,-21-49 1,-4-1 0,-8-8-1,8 4 0,-4 9 1,9 8-2,-1 8 2,4 8-1,5 4 1,-1 9 0,5 0-2,0-1 2,4 1-2,0 0 2,0 8 1,4-8-3,-9 8 1,9-9 2,0 9-4,0 0 3,0 0-1,9 0 1,-9 0 1,0 0-4,0 0 3,74 42 0,-33-17-2,1-5 2,-5 5 1,-4 0-4,-4-4 4,-4-1-3,-4 1 1,-5 0 1,-4-5 0,1 1-1,-5-1 0,0 1 0,-3-5 2,-1 1-3,-4 3 1,-17 9 1,-28 13-1,-50 19 1,-63 14-2,-20-5 2,13-4-1,37-16 0,45-13 0</inkml:trace>
    </iact:actionData>
  </iact:action>
  <iact:action type="add" startTime="734031">
    <iact:property name="dataType"/>
    <iact:actionData xml:id="d290">
      <inkml:trace xmlns:inkml="http://www.w3.org/2003/InkML" xml:id="stk211" contextRef="#ctx0" brushRef="#br0">1864 4835 0,'0'0'5,"-58"42"-5,-16 24 11,-26 50-4,-7 41 2,16 13 0,16 4 0,26-13 1,24-24 1,8-13-4,25-8 3,26 4 0,48-4-2,71-12 1</inkml:trace>
    </iact:actionData>
  </iact:action>
  <iact:action type="add" startTime="734259">
    <iact:property name="dataType"/>
    <iact:actionData xml:id="d291">
      <inkml:trace xmlns:inkml="http://www.w3.org/2003/InkML" xml:id="stk212" contextRef="#ctx0" brushRef="#br0">3411 5291 0,'0'0'8</inkml:trace>
    </iact:actionData>
  </iact:action>
  <iact:action type="add" startTime="734333">
    <iact:property name="dataType"/>
    <iact:actionData xml:id="d292">
      <inkml:trace xmlns:inkml="http://www.w3.org/2003/InkML" xml:id="stk213" contextRef="#ctx0" brushRef="#br0">1980 5655 0,'0'0'8,"-8"75"2,8 3 0,0 18-1,0-18 1,0-36-1</inkml:trace>
    </iact:actionData>
  </iact:action>
  <iact:action type="add" startTime="734540">
    <iact:property name="dataType"/>
    <iact:actionData xml:id="d293">
      <inkml:trace xmlns:inkml="http://www.w3.org/2003/InkML" xml:id="stk214" contextRef="#ctx0" brushRef="#br0">3420 6632 0,'0'0'9</inkml:trace>
    </iact:actionData>
  </iact:action>
  <iact:action type="add" startTime="735293">
    <iact:property name="dataType"/>
    <iact:actionData xml:id="d294">
      <inkml:trace xmlns:inkml="http://www.w3.org/2003/InkML" xml:id="stk215" contextRef="#ctx0" brushRef="#br0">3411 5510 0,'0'0'7,"0"0"2,0 0 1,0 0-1,0 0 1,0-54-1,0 17 0</inkml:trace>
    </iact:actionData>
  </iact:action>
  <iact:action type="add" startTime="735498">
    <iact:property name="dataType"/>
    <iact:actionData xml:id="d295">
      <inkml:trace xmlns:inkml="http://www.w3.org/2003/InkML" xml:id="stk216" contextRef="#ctx0" brushRef="#br0">3411 6417 0,'0'0'6,"0"0"4,50-91-1,-9-8 0,-3-30 0,-18 9 3,-3 25-4,-9 33 1,0 25 0,-8 16 0,0 17 1,0 8-1,9 17 0,7 32 0,34 47 1,24 28-1,9-4 0,0-24 1,-17-30-1,-16-24 0,-17-17 1,-8-21-1,-17-16 0,0-30 1</inkml:trace>
    </iact:actionData>
  </iact:action>
  <iact:action type="add" startTime="735917">
    <iact:property name="dataType"/>
    <iact:actionData xml:id="d296">
      <inkml:trace xmlns:inkml="http://www.w3.org/2003/InkML" xml:id="stk217" contextRef="#ctx0" brushRef="#br0">4462 4421 0,'0'0'7,"0"0"2,25 83 0,8 108 0,17 173 1,-17 129-1,-17-54 0,-11-112 2,-14-91-3,1-96 2,4-53 1,-4-29-4,8-25 3,0-16-1,8-17 0,-8 0 0,0 0 3,41-182-5,-16 58 2,-4 24 3,-1 38-5,9 21 3,13 12 0,3 21-2,13 20 1,8 29 2,1 26-3,-22 11 2,-28 1-1,-26-9 1,-15 1-1,-14-5 0,5-25 0,8-24 1,9-21-1</inkml:trace>
    </iact:actionData>
  </iact:action>
  <iact:action type="add" startTime="736486">
    <iact:property name="dataType"/>
    <iact:actionData xml:id="d297">
      <inkml:trace xmlns:inkml="http://www.w3.org/2003/InkML" xml:id="stk218" contextRef="#ctx0" brushRef="#br0">4148 5303 0,'0'0'6,"0"0"3,0 0 2,0 0-4,0 0 3,0 0 1,0 0-4,-33 141 3,58 124-1,8 99 1,-9-3 0,-7-88-1,-17-58 0,-8-49 1,-1-38-2,9-24 2,0-42-1,0-37 0</inkml:trace>
    </iact:actionData>
  </iact:action>
  <iact:action type="add" startTime="736914">
    <iact:property name="dataType"/>
    <iact:actionData xml:id="d298">
      <inkml:trace xmlns:inkml="http://www.w3.org/2003/InkML" xml:id="stk219" contextRef="#ctx0" brushRef="#br0">5323 5047 0,'0'0'6,"0"0"3,8 45 1,21 46-1,21 91 0,24 75 1,1 8 0,-13-29-1,-17-50 1,-28-28-2,-26-18 2,-28 14-1,-33 3 0,-21-16 0</inkml:trace>
    </iact:actionData>
  </iact:action>
  <iact:action type="add" startTime="737211">
    <iact:property name="dataType"/>
    <iact:actionData xml:id="d299">
      <inkml:trace xmlns:inkml="http://www.w3.org/2003/InkML" xml:id="stk220" contextRef="#ctx0" brushRef="#br0">6552 4363 0,'0'0'11,"-9"46"-6,-28 78 4,-46 149 2,-33 55-3,9-59 1,20-100 2,17-69-3,12-51 4,16-44-5,1-34 2,-13-46 0</inkml:trace>
    </iact:actionData>
  </iact:action>
  <iact:action type="add" startTime="737391">
    <iact:property name="dataType"/>
    <iact:actionData xml:id="d300">
      <inkml:trace xmlns:inkml="http://www.w3.org/2003/InkML" xml:id="stk221" contextRef="#ctx0" brushRef="#br0">5857 4550 0,'0'0'2,"0"0"-2,0 0 2,41 25 7,4 33 0,42 53 1,37 43 1,-8-10-3,-25-28 1,-33-37 0,-25-29 1,-24-25-1,-14-13 0,-7-4 1,-33-8-1,-47-12 2,-36-13-4,-17-12 3,34-1-1,45 14 0,32 7 1,26 13-1,8 4 0,8 0 1,-8 0 0,174 8-1,29-8 0,12-4 0,-29-8 1</inkml:trace>
    </iact:actionData>
  </iact:action>
  <iact:action type="add" startTime="737928">
    <iact:property name="dataType"/>
    <iact:actionData xml:id="d301">
      <inkml:trace xmlns:inkml="http://www.w3.org/2003/InkML" xml:id="stk222" contextRef="#ctx0" brushRef="#br0">7077 6347 0,'0'0'7,"0"0"3,0 0-1,0 0 0,0 0 0,0 0 0,0 0 1,0 0 1,0 0-4,0 0 3,0 0 0,0 0-2,0 0 2,0 0 0,0 0 0,0 0-2,0 0 1,0 0 2,0 0-3,0 0 1,0 0 0,0 0 1,0 0-1,-33-71 1,29 30-1,4-1 0</inkml:trace>
    </iact:actionData>
  </iact:action>
  <iact:action type="add" startTime="738599">
    <iact:property name="dataType"/>
    <iact:actionData xml:id="d302">
      <inkml:trace xmlns:inkml="http://www.w3.org/2003/InkML" xml:id="stk223" contextRef="#ctx0" brushRef="#br0">7201 6670 0,'0'0'8,"0"0"2,0 0-3,-62-71 2,25 13 0,-9-12 0,-3 4 2,3 12-3,13 17 2,8 20 0,5 25-2,-5 34 2,0 45-1,8 29 0,17-5 1,13-15 0,7-18 0,5-24-1,0-21-1,4-16 1,-4-17 1,0-9-1,4-7 2,-4-9-3,-5 0 1,-7 9 0,-1 3 0,0 9 1,1 12-1,12 17 0,28 29 1,30 25-1,12-1 0,-4-20 1,-24-29 0,-18-25-2,-16-20 2,-4-21-1,-4-30 1,-8-40 3,-17-30-6,-9-24 1,-7-5 1,3 29 0,5 38 1,8 33-1,8 20 0,9 21 0,12 17 1,12 21-1,38 40 1,24 55-1,1 37 0,-17 4 1,-34-33-1,-19-33 1,-18-30-1,-12-19 0,-8-14 1,-4-3-1,0-5 0,-1-8 1,5-4-2,4 0 2,0 0-1,0 0 0,0 0 1,99-78 1,-20 61-3,0 13 1,-9 12 0,-24 9 1,-30 12-1,-20 8 1,-37 25-1,-46 21 0,-37-17 0,-17-37 2</inkml:trace>
    </iact:actionData>
  </iact:action>
  <iact:action type="add" startTime="772977">
    <iact:property name="dataType"/>
    <iact:actionData xml:id="d303">
      <inkml:trace xmlns:inkml="http://www.w3.org/2003/InkML" xml:id="stk224" contextRef="#ctx0" brushRef="#br0">16270 6765 0,'0'0'4,"0"0"-4,0 0 9,0 0 2,0 0-4,0 0 3,0 0-1,0 0 1,-41-8-2,41 8 2,0 0 0,0 0-1,0 0 0,0 0 0,0 0 1,132 0 0,-53 0-2,16 0 2,17-5-1,20 5 1,1 5-1,-13-1 0,-21-4 1,-16-4 0,-9-1-2,-12 1 1,-8 0 2,-9 0-3,-12 0 3,-12 0-3,-8 4 2,-5 0-1,-4 0 2,-4 0-4,0 0 3,0 0 0,-153 0 0,4 4-2,-29-4 2,-21 4-1,17 0 0,38 0 2,32 5-3,29-1 1,21 0 1,21-4-1,12 0 1,8 1-2,5-5 2,3 0 1,5 0-3,4 0 1,4 0 1,0 0-1,0 0 0,0 0 1,145 0-1,-46 0 0,33 0 1,34-5-1,12 1 0,-9 0 1,-16 0 0,-8 0-2,-4 0 2,-5 4 0,-20 0-2,-29 0 2,-25 0-1,-16 0 1,-13 0-1,-8 0 1,-9 0 0,-3 0-2,-5 0 1,0 0 2,-4 0-3,0 0 1,5 0 2,-9 0-3,0 0 1,0 0 1,0 0-1,-199 0 0,21 16 2,-41 9-3,-5 0 1,9 4 2,17 0-3,28-8 3,17-5-3,29-3 1,8-1 1,17 5-1,8 3 0,12 1 0,21-4 1,17-5-1,16-4 1,8-4-1,1 0 0,12-4 0,4 0 1,0 0-1,0 0 0,0 0 0,0 0 1,107-41-1,-32 29 1,28-5-1,21-8 0,0-4 0,-16 0 1,-9 0-1,9 4 0,12 5 1,8 3-1,-4 5 1,-24 4 0,-9-1-2,-5 1 2,5 4-1,0 0 0,-8 4 1,-17 0-1,-16 0 0,-13 0 1,-8 0-1,-8 0 2,-5 0-4,-7 0 4,-5 0-2,0 0 0,-4 0-1</inkml:trace>
    </iact:actionData>
  </iact:action>
  <iact:action type="add" startTime="775397">
    <iact:property name="dataType"/>
    <iact:actionData xml:id="d304">
      <inkml:trace xmlns:inkml="http://www.w3.org/2003/InkML" xml:id="stk225" contextRef="#ctx0" brushRef="#br0">17851 8342 0,'0'0'6,"0"0"3,0 0 2,0 0-3,0 0 3,0 0-2,0 0 0,0 0 0,0 0 0,-46-20 0,13-1 1,-8-4-1,-9 0 1,0 4 1,-3 1-4,-1-1 2,0 0 0,4 1 1,1-1 1,-1-4-2,-4 0 0,1-4-1,-1 0 2,0 0-1,0 4 0,5 1 1,3 3-1,9 4 0,8 9 1,4 0-1,4 4 2,5 4-4,3 0 3,1 0 0,0 4-1,-1 4 0,-3 9 1,-5 8-1,-4 12 0,0 17 1,-4 20-1,-16 25 0,-5 26 1,-4 24-1,9 12 0,8-3 1,3-14-1,10-32 1,7-33-1,9-21 0,-5-17 0,5-8 1,4-12-1,0-4 0,0-5 1,0 1-1,4-5 0,0 0 1,0-4-1,0 0 2,0 0-3,0 1 3,0-1-4,0 0 3,0 0 0,4 0-2,0 0 2,4 0-1,13 9 0,4 3 1,20 5 0,1 0-2,7-5 2,5-3 0,4-5-1,9 0 0,16 1 0,12 7 2,-4 1-3,-12-1 1,-17 1 0,-16-9 1,-17 0-1,-8-3 1,-5-1-1,-7 0 0,-1-4 1,-4 0-1,1 0 0,-5 0 0,0 0 2,0 0-3,4 0 1,-8 0 3,5 0-5,-1 0 2,0 0 2,4-4-3,4-5 2,9-7-1,4-9 1,8-12-1,0-5 1,0-3-2,0-9 2,0-12-1,1-17 0,3-16 1,0-9-1,0-4 1,1 17-1,-10 16 0,-7 13 0,-4 16 1,-9 9-1,0 8 0,-4 8 1,1 0-1,-1 4 2,-4 5-4,0-1 3,0 1 0,0-5-2,0 5 2,-4-5 0,-1 0-1,-7-4 0,-5-4 1,-7-4-1,-5 0 0,0 4 1,0 4-2,0 5 2,0-1-1,-13-4 1,-7-4 0,-13-8-1,-9-5 0,1 9 0,-4 4 2,3 0-4,5 4 3,4 1-1,4-5 1,8 4-1,9 4 2,8 4-4,12 5 3,-4 0 0,9 3-2,3 1 2,1 4-1,8 0 0,-8 0 1,3 0-1,1-1 0,4 5 1,0 0-1,0 0 1,-1 0-1,1 0 0,0 0 0,0 0 2,-4 5-3,-9 19 2,-16 47-1,-21 74 0,-8 41 1,-8 13-1,4-13 0,8-20 0,12-17 1,13-17-1,13-32 1,-1-26-1,8-16 1,5-17-1,0-7 0,4-10 0,0-3 1,-1-4-1,5-5 0,0-4 0</inkml:trace>
    </iact:actionData>
  </iact:action>
  <iact:action type="add" startTime="781335">
    <iact:property name="dataType"/>
    <iact:actionData xml:id="d305">
      <inkml:trace xmlns:inkml="http://www.w3.org/2003/InkML" xml:id="stk226" contextRef="#ctx0" brushRef="#br0">14425 2492 0,'0'0'0,"0"0"4,8 58 6,13 50-1,16 66 0,21 49 2,4-8 1,0 9-4,-8-25-2,-8-25 3,-1-17 1,-8-33-1,-4-24 0,0-26 1,1-8-1,-5-24 2,-5-5-3,-3-12 1,4-9 0</inkml:trace>
    </iact:actionData>
  </iact:action>
  <iact:action type="add" startTime="781696">
    <iact:property name="dataType"/>
    <iact:actionData xml:id="d306">
      <inkml:trace xmlns:inkml="http://www.w3.org/2003/InkML" xml:id="stk227" contextRef="#ctx0" brushRef="#br0">14173 2136 0,'0'0'8,"0"0"2,0 0 0,58-17-3,33-16 2,53-8 0,26-9 1,-9 1 2,5-1-4,-5 0 0,-4 0 1,17 9 1,21 8 1,11 0-4,22 8 2,-5 0 1,-12 9-1,5-1 1,-30-8-1,-17 9 1,-11-9-1,-26 0 0,-24 17 0,-17-1 1,-9 9 1,-11-8-3,-5 8 1,-8-8 1,-9 8-2,-7 8 2,-1 0-1,1 1 0,-1 7 1,-4 1 0,0 8-2,5-1 2,7 26-1,14 8 0,7 25 1,0 16-1,-8 1 0,-8-9 2,-4 0-3,3 8 2,1 1-1,0 7 0,-8 9 2,-13 0-3,-9-17 3,-15-16-3,3-8 1,-4-1 0,5 1 1,-1-1 0,5-7-2,-9-1 2,5-17-1,-5-7 0,-4-17 2,0 0-3,0-9 2,0 1-1,-4-9 0,0 0 0,0 1 2,0-1-3,0-8 1,0 8 1,-4-8-1,0 8 1,-8-8-1,-21 9 0,-50 7 1,-112 17-1,-165 9 0,-140 41 1,-104 49-1,-13 25 0,9 26 2,12 32-3,13 37 1</inkml:trace>
    </iact:actionData>
  </iact:action>
  <iact:action type="add" startTime="784543">
    <iact:property name="dataType"/>
    <iact:actionData xml:id="d307">
      <inkml:trace xmlns:inkml="http://www.w3.org/2003/InkML" xml:id="stk228" contextRef="#ctx0" brushRef="#br0">9895 5854 0,'0'0'7,"0"0"2,0 0 0,0 0 1,0 0-1,0 0 1,0 0-1,0 0 1,0 0-1,0 0 0,0 0 1,0 0-1,0 0 0,49-33 0,-41 25 1,13-5 0,8-3-2,13-9 2,7-8 0,9-5-2,0-3 2,-8 4 0,-13 8-1,-4 4 1,-12 0-2,4 0 2,-1 4-1,5-3 0,4-1 1,0 4-1,5 0 2,3 1-3,0 3 2,-3 1-1,-5 3 0,0 1 0,0-1 2,0 1-3,4-1 2,1 1-1,3-5 0,0-3 0,1-1 1,-1 5-1,0-1 0,-3 0 1,-1 5-1,0 0 1,5 3-1,7-3 1,13-5-2,17-8 2,8-8-1,-5 4 0,-7 4 2,-9 9-3,0 4 2,5-1-1,16 1 0,12-9 1,8-4-1,-7 0 0,-13 5 1,4 3-1,8 0 1,8-3-1,-3-5 0,-9 0 1,-16 0-2,-9 0 2,-4 1 0,5-1-2,7 0 2,5 4-1,-4 5 0,-5 3 1,-8 1-1,-8 3 1,0 1-1,-4 0 0,0-5 2,4 1-3,-1 0 1,6-1 2,-10 5-3,5 4 1,4 0 0,-8 4 1,4 4-1,0 0 1,0 0 0,0 0-2,0-4 1,-5 0 2,5 0-3,4 0 2,9 0 1,16 9-4,4 3 2,-4 0 2,-9-3-3,-12-1 3,-4-4-3,1-4 3,-6 4-4,22 0 4,12 5-3,8-1 2,-3 4-1,-18 1 0,-16-1 0,-8 1 1,-4-1-1,-1 0 0,13 5 1,17 4 1,16 4-2,-4-5-1,-8-3 2,-25-5-2,-17-4 2,-12-3-1,-8-1 2,0 0-3,-17-4 1,4 0 1,-4 0-1,-4-4 0,0-5 2,0 9-4,-25-95 3,13 0-1,8-17 1,4 13-1,0 33 1,0 16-1,0 25 1,0 9-1,-4 7 0,-1 1 1,1 8-2,0 0 2,4 0-1,0 0 0,0 0 1,0 0-1,0 0 1,0 0-1,42 58 0,-14-33 1,10 16-1,3 9 0,0 0 1,-3-1-1,-5-3 2,0 3-3,0 1 2,0-4-2,-4-5 2,-4-8-1,-9-8 1,-7-8-1,-5-5 0,-12 5 0,-26 16 1,-57 25-1,-78 41 0,-38 17 1,4-4-1,42-25 0,37-25 0</inkml:trace>
    </iact:actionData>
  </iact:action>
  <iact:action type="add" startTime="793112">
    <iact:property name="dataType"/>
    <iact:actionData xml:id="d308">
      <inkml:trace xmlns:inkml="http://www.w3.org/2003/InkML" xml:id="stk229" contextRef="#ctx0" brushRef="#br0">9804 10421 0,'0'0'6,"0"0"-6,0 0 10,0 0-4,0 0 3,-46 20 1,38-15-1,4-1 0,-1 0 1,1-4-1,0 0 1,0 0-1,0 0 1,0 0-2,4 0 2,0 0-1,0 0 0,0 0 1,0 0-1,0 0 1,124 12-1,-70-12 2,-1 0-4,1 0 3,0-4 0,0 0-2,0 0 3,12-4-3,12-5 3,13 1-3,5-5 2,-9 1-1,-17 3 0,-12 1 1,-13 3-1,-7 5 1,-5 0-2,0 0 2,0 0-1,4-4 1,9-5 0,3-3-2,9 3 2,0 1-1,-4-1 0,-5 5 1,-3 4-1,-5 4 0,-8 0 1,5 0-1,-1 4 0,0 0 1,0 0-1,1-4 1,-1 0-1,8-4 0,5 0 1,4 0-1,4-4 0,4 4 1,0 4-1,4 4 1,4 4-2,-3 0 2,-9 0 0,-5 1-1,-7-5 0,-9 0 1,-4-4-1,-4 0 1,0 0-2,0 0 2,-4 0 0,0 0-2,0 0 2,-1 0-1,1 0 1</inkml:trace>
    </iact:actionData>
  </iact:action>
  <iact:action type="add" startTime="794166">
    <iact:property name="dataType"/>
    <iact:actionData xml:id="d309">
      <inkml:trace xmlns:inkml="http://www.w3.org/2003/InkML" xml:id="stk230" contextRef="#ctx0" brushRef="#br0">9841 10814 0,'0'0'3,"0"0"7,0 0-1,-46 12 0,34-7 0,4-1 2,-1 0-3,5-4 1,0 0 1,0 0-1,0 0 0,0 0 1,-1 0 1,5 0-4,0 0 3,0 0-1,0 0 0,0 0 1,0 0-1,0 0 2,112-4-4,-46 0 3,21-1 1,8 1-4,9-4 3,-5 0 0,0-1-1,5-3 1,3 0-2,1-1 2,-9 1 0,-8 3-2,-16 5 2,-5 0-1,-4 0 0,-4 0 1,0-4-1,1-1 2,-10-3-3,5 0 1,-4-1 2,-8 5-3,-5 0 1,-4 3 2,0 1-3,1 4 1,3 4 2,9 1-3,-1-1 1,9-4 1,4 0-1,4-4 0,1-5 1,-5 1-2,-4 0 2,-5 4 0,-7-1-1,-5 5 0,-8 0 1,1 5-1,-10-1 0,1 0 1,-4-4-1,0 0 0,-1-4 1,9-9-2</inkml:trace>
    </iact:actionData>
  </iact:action>
  <iact:action type="add" startTime="800598">
    <iact:property name="dataType"/>
    <iact:actionData xml:id="d310">
      <inkml:trace xmlns:inkml="http://www.w3.org/2003/InkML" xml:id="stk231" contextRef="#ctx0" brushRef="#br0">13068 6185 0,'0'0'4,"0"0"-3,54-12 7</inkml:trace>
    </iact:actionData>
  </iact:action>
  <iact:action type="add" startTime="800818">
    <iact:property name="dataType"/>
    <iact:actionData xml:id="d311">
      <inkml:trace xmlns:inkml="http://www.w3.org/2003/InkML" xml:id="stk232" contextRef="#ctx0" brushRef="#br0">17267 6231 0</inkml:trace>
    </iact:actionData>
  </iact:action>
  <iact:action type="add" startTime="803559">
    <iact:property name="dataType"/>
    <iact:actionData xml:id="d312">
      <inkml:trace xmlns:inkml="http://www.w3.org/2003/InkML" xml:id="stk233" contextRef="#ctx0" brushRef="#br0">22509 12056 0,'0'0'10,"0"0"-4,0 0 4,0 0-1,-4 54 0,-4 41 0,-13 91 1,-16 84 1,-13 53-3,5-5 1,-1-44 0,26-30 1,11-29-1,14-24 0,11-22 2,5-40-3,-5-34 2</inkml:trace>
    </iact:actionData>
  </iact:action>
  <iact:action type="add" startTime="803913">
    <iact:property name="dataType"/>
    <iact:actionData xml:id="d313">
      <inkml:trace xmlns:inkml="http://www.w3.org/2003/InkML" xml:id="stk234" contextRef="#ctx0" brushRef="#br0">22518 11824 0,'0'0'7,"0"0"3,0 0-1,0 0 1,0 0-2,99-12 1,-4 16 1,29 4 0,29 5-1,9-1 0,7 5 0,-20-5 1,-25 0-1,-20 1 2,-13 3-3,-4 1 1,-13 0 1,-12-5-1,-12 5 0,-13-1 1,-4 5-1,-4 4 0,-4 12 0,8 21 1,4 25-1,1 20 1,-9 34-1,-1 16 0,-3 17 1,0 12-1,-4 8 0,-9-7 1,-12-10-1,-8-7 0,-13-17 0,-8-21 2,-8-24-3,-4-21 1,-13-9 2,-25-16-3,-32-25 1,-34-37 1,-83-62-1</inkml:trace>
    </iact:actionData>
  </iact:action>
  <iact:action type="add" startTime="804784">
    <iact:property name="dataType"/>
    <iact:actionData xml:id="d314">
      <inkml:trace xmlns:inkml="http://www.w3.org/2003/InkML" xml:id="stk235" contextRef="#ctx0" brushRef="#br0">21918 12685 0,'0'0'2,"0"0"7,0 0 0,0 0 2,0 0-3,0 0 1,0 0 1,-46 0-1,26-4 0,-18 0 1,-24 4 1,-29 4-4,-16 0 3,-5 1 1,4-1-3,5 4 1,4 9 0,3 7 1,5 10-1,9 11 0,-9 13 2,8 12-3,4 13 1,5 8 1,16 0-1,4-4 1,13 0-1,8 9 1,8-1-2,8-4 3,13-13-3,4-11 1,4-1 1,13 8-1,12 9 0,12-4 3,9-5-5,16-7 3,17-5-1,12-8 1,4-13-2,1-20 2,-5-13-1,0-12 0,17-9 1,16-7-1,12-13 1,-7-9 0,-1-7-2,-12-14 2,-16-11-1,-26-13 1,-28-8-1,-29 4 1,-13-9-1,-12-24 0,-13-17 0,-12-16 2,-8 4-3,-4 12 1,-1 4 0,-3 1 1</inkml:trace>
    </iact:actionData>
  </iact:action>
  <iact:action type="add" startTime="808706">
    <iact:property name="dataType"/>
    <iact:actionData xml:id="d315">
      <inkml:trace xmlns:inkml="http://www.w3.org/2003/InkML" xml:id="stk236" contextRef="#ctx0" brushRef="#br0">16208 13990 0,'0'0'5,"0"0"-5,0 0 9,0 0 3,0 0-3,0-54 1,29 0-4,21-16 7,12-5-8,8 5 5,-16 12 1,-9 16-2,-11 13 1,-10 13-1,-3 3-1,0 9 1,-1 4 0,5 4 1,13 9-1,7 12 1,13 8 1,12 16-4,-4 26 3,1 33 1,-9 24-4,-13 9 3,-12-9 0,0-7-1,0-18 0,-8-16 2,0-20-2,-17-22-1,1-20 1,-5-12 0,0-5 1,-4-8 1,0-4-4</inkml:trace>
    </iact:actionData>
  </iact:action>
  <iact:action type="add" startTime="809181">
    <iact:property name="dataType"/>
    <iact:actionData xml:id="d316">
      <inkml:trace xmlns:inkml="http://www.w3.org/2003/InkML" xml:id="stk237" contextRef="#ctx0" brushRef="#br0">17565 13402 0,'0'0'9,"0"0"-3,0 0 3,0 0 0,0 0 1,0 0-1,0 0 0,0 0 2,-45 20-3,20-7 2,-8 8-1,-9 3 0,-11 9 0,-5 9 1,-13 12-1,-11 20 2,-18 38-3,-20 37 1,0 13 1,5-9-1,3-8 0,17-21 1,20-21-1,13-24 0,25-29 1,20-34-1,13-20 1</inkml:trace>
    </iact:actionData>
  </iact:action>
  <iact:action type="add" startTime="812027">
    <iact:property name="dataType"/>
    <iact:actionData xml:id="d317">
      <inkml:trace xmlns:inkml="http://www.w3.org/2003/InkML" xml:id="stk238" contextRef="#ctx0" brushRef="#br0">18355 12913 0,'0'0'5,"0"0"-5,0 0 10,0 0-2,0 0 1,0 0 0,0 0 3,-24 54-6,7 58 7,-8 111-4,9 71-1,-5-16 3,9-63-1,3-66-2,1-50 0,4-36 0,4-26 2,0-17-1,0-15 1,0-5 0,0 0-2,0 0 1,-21-112 1,21 50-1,9-17 2,19-12-3,26-8 1,21 12 1,20 20-1,8 26 0,-3 16 1,-14 13-1,-15 8 0,-22 8 1,-20 12-1,0 17 1,-12 34-2,-17 36 2,-21 46-1,-33 46 1,-49 12-1,-5-42 0,9-49 1,16-49-1,26-47 0,11-49 1,0-95-1</inkml:trace>
    </iact:actionData>
  </iact:action>
  <iact:action type="add" startTime="812863">
    <iact:property name="dataType"/>
    <iact:actionData xml:id="d318">
      <inkml:trace xmlns:inkml="http://www.w3.org/2003/InkML" xml:id="stk239" contextRef="#ctx0" brushRef="#br0">16378 15170 0,'0'0'7,"0"0"2,0 0 0,0 0 1,0 0-2,0 0 2,0 0 0,0 0-2,58 12 2,-13-4 0,17-4 0,25 1-2,33 3 2,21 0 0,8 5 1,4-5-4,12-4 2,9-4 0,29-4 1,20 0-1,9-5 1,29-7-1,12-1 0,-13-8 0,-7-4 1,-38 0-1,-29-20 0,-25-22 0</inkml:trace>
    </iact:actionData>
  </iact:action>
  <iact:action type="add" startTime="837521">
    <iact:property name="dataType"/>
    <iact:actionData xml:id="d319">
      <inkml:trace xmlns:inkml="http://www.w3.org/2003/InkML" xml:id="stk240" contextRef="#ctx0" brushRef="#br0">5612 14917 0,'0'0'5,"0"0"-5,0 0 10,0 0-2,62-17 0,1-11 2,15-6-1,-8 1 1,-3 4-1,-5 0 0,0 4 2,8 1-3,17-1 1,8 4 1,21-4 0,4 0-1,17 1 0,7-1 0,9 0 1,5 4-1,-1 0 0,-4-3 1,-4 3-1,0 4 0,4 1 2,-4 3-3,-4 5 2,-5 4-1,5 8 0,8 0 0,4 9 1,1-1 0,-1 5-2,-8-5 2,-9-4-1,-11-4 1,-13 1 0,-1 3-2,1 4 1,0 1 1,0-5-1,8 0 0,13 5 1,7 7 0,-3 5-1,-21-4 0,-8-4 2,0-1-3,3-3 2,1-1-1,-8 4 0,-21-3 1,-17-1-1,-16 1 0,-9-5 0,-3 0 1,7 1-1,1-1 0,16 0 1,13 0-1,20-8 0,33-4 0</inkml:trace>
    </iact:actionData>
  </iact:action>
  <iact:action type="add" startTime="842070">
    <iact:property name="dataType"/>
    <iact:actionData xml:id="d320">
      <inkml:trace xmlns:inkml="http://www.w3.org/2003/InkML" xml:id="stk241" contextRef="#ctx0" brushRef="#br0">3800 14689 0,'0'0'5,"0"0"-5,0 0 11,0 0-5,0 0 4,75-25 2,-26 9-6,22-5 4,24 1-1,29-5 0,25 0 2,0-4-3,-8 4 2,-1 4-1,26 1 0</inkml:trace>
    </iact:actionData>
  </iact:action>
  <iact:action type="add" startTime="843082">
    <iact:property name="dataType"/>
    <iact:actionData xml:id="d321">
      <inkml:trace xmlns:inkml="http://www.w3.org/2003/InkML" xml:id="stk242" contextRef="#ctx0" brushRef="#br0">12716 14656 0,'0'0'6,"0"0"3,0 0 1,0 0 0,0 0-1,0 0 0,0 0 1,0 0-1,0 0 0,-41-20 1,41 15-2,-8 1 1,3 4 3,1 0-3,0 0-2,4 0 3,0 0 0,0 0-1,0 0 0,0 0 0,0 0 1,0 0-1,0 0 0,0 0 1,0 0-1,0 0 0,95 17 0,-57-9 2,-1 0-3,0 1 1,-4-1 1,0 0-1,-4 0 1,-4 1-1,-4-5 0,-1 0 0,1 0 2,4 0-3,4 0 1,12 5 1,9-5 1,12 0-3,17 0 1,-1-4 0,-3 0 1,-13 0-1,-8 0 2,-9 0-4,-8 0 3,0 4 0,5 0-1,-5 1 0,13-1 0,8-4 1,4 0-1,8 0 2,0 0-3,-8 0 2,-8 0-2,-4 0 2,-9 0-1,-8 0 0,-8 0 1,0 0-1,-4 0 0,-5 0 1,1 0-1,-5 0 0,5 0 1,-1 0-1,5 0 0,8 0 2,12 0-3,13-4 1,16-5 0</inkml:trace>
    </iact:actionData>
  </iact:action>
  <iact:action type="add" startTime="846854">
    <iact:property name="dataType"/>
    <iact:actionData xml:id="d322">
      <inkml:trace xmlns:inkml="http://www.w3.org/2003/InkML" xml:id="stk243" contextRef="#ctx0" brushRef="#br0">16986 6400 0</inkml:trace>
    </iact:actionData>
  </iact:action>
  <iact:action type="add" startTime="850487">
    <iact:property name="dataType"/>
    <iact:actionData xml:id="d323">
      <inkml:trace xmlns:inkml="http://www.w3.org/2003/InkML" xml:id="stk244" contextRef="#ctx0" brushRef="#br0">16878 5295 0,'0'0'5,"0"0"-5,0 0 9,0 0-1,0 0 4,0 0-5,0 0 5,0 0-3,0 0-2,0 0 2,0 0 1,0 0-1,0 0 0,0 0 0,0 0 2</inkml:trace>
    </iact:actionData>
  </iact:action>
  <iact:action type="add" startTime="857665">
    <iact:property name="dataType"/>
    <iact:actionData xml:id="d324">
      <inkml:trace xmlns:inkml="http://www.w3.org/2003/InkML" xml:id="stk245" contextRef="#ctx0" brushRef="#br0">12493 13091 0,'0'0'5,"0"0"-5,0 0 10,0 0-1,0 0-2,12 79 3,5 41-1,-5 54 0,-24 49 2,-17 26-3,-29-1 2,-12-20-1,-1-33 0,9-42 1,17-37-1,20-34 0,12-28 0,13-25 1</inkml:trace>
    </iact:actionData>
  </iact:action>
  <iact:action type="add" startTime="858016">
    <iact:property name="dataType"/>
    <iact:actionData xml:id="d325">
      <inkml:trace xmlns:inkml="http://www.w3.org/2003/InkML" xml:id="stk246" contextRef="#ctx0" brushRef="#br0">12633 13004 0,'0'0'11,"0"0"-6,0 0 6,0 0-3,0 0 1,0 0 1,54-20-1,-8 11 0,20 5 1,21 0 0,20 0-2,1 4 2,4 0-1,4-4 0,12 0 1,13-1 0,-1-3-2,-16 0 3,-12 0-3,-4-1 1,-5 1 1,-4 0 1,-4 4-3,-16 4 1,-17 0 2,-8 4-3,-9 0 1,-3 0 2,-1 0-4,-4 0 3,-3 0 0,-6 1-2,-3 3 2,0 0-1,-4 0 0,-1 5 1,1 3-1,4 5 0,0 8 3,4 12-4,-9 26 0,-3 24 2,-9 29-1,-8 33 0,-8 25 1,-4 4 0,-9-16-1,9-29 0,-5-22 1,9-11-2,-1-13 2,1-12-1,0-13 0,0-16 1,-1-9-1,5-12 1,-8-4-2,-1-4 2,-7-5-1,-30 1 0,-41-9 1,-70-20 0</inkml:trace>
    </iact:actionData>
  </iact:action>
  <iact:action type="add" startTime="863962">
    <iact:property name="dataType"/>
    <iact:actionData xml:id="d326">
      <inkml:trace xmlns:inkml="http://www.w3.org/2003/InkML" xml:id="stk247" contextRef="#ctx0" brushRef="#br0">14338 14747 0,'0'0'5,"0"0"-5,0 0 10,0 0-2,0 0 1,0 0 1,46 0 1,-26-4-1,5 0 0,4 0-4,0 0 4,4 0-2,9-5 2,11-3-1,18-1 2,16 1-3,8 4 2,4 4-2,-12-1 2,-17 1-1,-12 0 0,-17 4 1,-12 0-1,-8 0 1,-4 0-1,-9 0 0,-4 0 2,-4-4-3,0 4 1,0 0 1,0 0-1,-153-37 0,66 29 1,9 8 1,-5 0-3,8 4 1,5-4 0,8 0 1,8 0-1,13-4 0,-1-1 1,13 5-1,9-4 0,7 4 2,5 0-3,4 0 1,4 0 0,0 0 1,0 0-1,0 0 1,0 0-2,0 0 2,83 29 0,-50-20-1,4-1 0,0 0 2,0-4-3,-3 4 1,-10-3 0,-3-1 1,-9 0-1,-3-4 0,-5 0 1,-4 0 1,0 0-3,0 0 3,0 0-4,0 0 2,-104-17 2,67 13-2,4 0 0,4 4 0,4 0 1,9 0-2,3 0 2,9 0-1,4 0 1,0 0-1,0 0 0,0 0 0,191 4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747">
    <iact:property name="dataType"/>
    <iact:actionData xml:id="d0">
      <inkml:trace xmlns:inkml="http://www.w3.org/2003/InkML" xml:id="stk0" contextRef="#ctx0" brushRef="#br0">19928 2070 0,'0'0'2,"0"0"0,0 0 8,0 0 0,0 0-1,0 0 0,0 0 0,0 0 1,0 0-1,0 0 0,0 0 1,0 0-1,-50-50 1,33 33-1,5 1 0,-13-1 1,0 1-1,-4 8 0,-4-9 1,-8 9-1,-9 8 1,-3 0-1,-5 0 0,-4 0 2,-5 8-3,9-8 2,5 8-1,3-8 1,0 9-1,-8 7 0,-8 9 0,-4 8 1,0 8 0,7 1-1,6-9 0,19-8 0,9 0 1,9-1-1,7 1 0,5 0 1,4 8 0,4 0-1,4 1 0,4 7 1,1 0-1,7 1 0,1-1 1,3-8-1,5 0 0,8 1 1,4-1-1,9 0 0,4-8 1,8-1-1,8-7 0,8 0 1,9-17-1,4 0 1,-9 0-1,-7 0 0,-5 8 0,-8-8 1,-8 8-1,3 0 1,-11 1-1</inkml:trace>
    </iact:actionData>
  </iact:action>
  <iact:action type="add" startTime="17707">
    <iact:property name="dataType"/>
    <iact:actionData xml:id="d1">
      <inkml:trace xmlns:inkml="http://www.w3.org/2003/InkML" xml:id="stk1" contextRef="#ctx0" brushRef="#br0">21132 1730 0,'0'0'7,"0"0"2,0 0 1,0 0-2,0 0 2,0 0-1,0 0 0,0 0 1,0 0-1,0 0 0,-42 0 1,42 0-1,-4 0 0,0 0 1,0 0-1,0 0 0,4 0 1,-9 0-1,5 0 1,0-8-1,0 8 0,0 0 1,-4 0-1,-5 0 1,-3 0-1,-13 8 1,-21 17-1,-20 16 1,-25 34-2,4 8 5,8 0-5,17-1 1,16 1 1,17 0 1,16 0-4,13-9 2,8 1 0,13-9 0,8 0 2,8-16-3,12 0 3,1-9-3,16-8 1,16-16 1,13-9-1,21-33 0,8-24 1,-12-43-1</inkml:trace>
    </iact:actionData>
  </iact:action>
  <iact:action type="add" startTime="18304">
    <iact:property name="dataType"/>
    <iact:actionData xml:id="d2">
      <inkml:trace xmlns:inkml="http://www.w3.org/2003/InkML" xml:id="stk2" contextRef="#ctx0" brushRef="#br0">21458 1589 0,'0'0'7,"0"0"2,0 0 0,0 0 1,9 50-1,-9 25 1,-9 74-1,-19 66 1,-1 9 2,0-1-3,8-16 0,4-16 0,9-17 2,8-42-3,4-33 1,0-24 1,0-25-1,1-26 0,-1-24 1,-4 0-4</inkml:trace>
    </iact:actionData>
  </iact:action>
  <iact:action type="add" startTime="18602">
    <iact:property name="dataType"/>
    <iact:actionData xml:id="d3">
      <inkml:trace xmlns:inkml="http://www.w3.org/2003/InkML" xml:id="stk3" contextRef="#ctx0" brushRef="#br0">21512 1523 0,'0'0'6,"0"0"4,0 0 0,91 17-1,25 8 1,41 16-1,9 9 2,-34-9-1,-45-16 1,-29-9-3,-21-7 1,-8-9 0</inkml:trace>
    </iact:actionData>
  </iact:action>
  <iact:action type="add" startTime="18817">
    <iact:property name="dataType"/>
    <iact:actionData xml:id="d4">
      <inkml:trace xmlns:inkml="http://www.w3.org/2003/InkML" xml:id="stk4" contextRef="#ctx0" brushRef="#br0">21616 2368 0,'0'0'6,"0"0"3,45 8 1,42 0-1,79 9 1,53-9 0</inkml:trace>
    </iact:actionData>
  </iact:action>
  <iact:action type="add" startTime="18985">
    <iact:property name="dataType"/>
    <iact:actionData xml:id="d5">
      <inkml:trace xmlns:inkml="http://www.w3.org/2003/InkML" xml:id="stk5" contextRef="#ctx0" brushRef="#br0">23345 1449 0,'0'0'6,"0"0"3,0 0 0,0 0 2,-50 58-3,-20 8 1,-42 33 1,-20 25 1,0 9-3,24-1 2,29-7-1,22-1 1,23 0-1,18-8 0,12 8 0,16 0 1,17 9-1,21-17 1,20-17-1,13-41 1,8-33-2,12-42 1,38-32 1</inkml:trace>
    </iact:actionData>
  </iact:action>
  <iact:action type="add" startTime="19311">
    <iact:property name="dataType"/>
    <iact:actionData xml:id="d6">
      <inkml:trace xmlns:inkml="http://www.w3.org/2003/InkML" xml:id="stk6" contextRef="#ctx0" brushRef="#br0">22828 2326 0,'0'0'8,"0"0"0,0 0 2,112 9-1,57-1 0,92-8 2,33 0-3,-46-8 2,-74-9-1,-75 9 1,-58 0-1,-37 8-1</inkml:trace>
    </iact:actionData>
  </iact:action>
  <iact:action type="add" startTime="19488">
    <iact:property name="dataType"/>
    <iact:actionData xml:id="d7">
      <inkml:trace xmlns:inkml="http://www.w3.org/2003/InkML" xml:id="stk7" contextRef="#ctx0" brushRef="#br0">23453 2475 0,'0'0'7,"0"0"4,0 0-3,0 0 2,0 0-2,12 50 2,-8 33-1,-12 83 1,-17 65 0,-12 26-1,4-58 0,12-67 0,9-41 0</inkml:trace>
    </iact:actionData>
  </iact:action>
  <iact:action type="add" startTime="24945">
    <iact:property name="dataType"/>
    <iact:actionData xml:id="d8">
      <inkml:trace xmlns:inkml="http://www.w3.org/2003/InkML" xml:id="stk8" contextRef="#ctx0" brushRef="#br0">20002 3726 0,'0'0'2,"0"0"0,0 0 7,0 0 1,0 0-1,0 0 0,0 0 1,41 8-1,-24-8 1,8 8-2,0-8 3,4 9-2,0-9 0,8-9 1,8 9-1,9-8 0,0 0 1,4 0-1,8 8 2,9 8-3,3 0 2,5 9-1,4-9 0,8-8 1,17 8-1,12 1 1,4 7-1,-12 1 0,-13-1 0,-8-8 1,21 9-1,17-9 0,3 9 1,-12-9-1,-4 9 0,13-9 1,16 9-1,8-9 0,-12 0 1,-9-8-1,13 8 0,13 1 1,-5-1-1,-17 0 0,-24 1 0,-8 7 1,-1 1-1,5-1 1,-21-8-1</inkml:trace>
    </iact:actionData>
  </iact:action>
  <iact:action type="add" startTime="32749">
    <iact:property name="dataType"/>
    <iact:actionData xml:id="d9">
      <inkml:trace xmlns:inkml="http://www.w3.org/2003/InkML" xml:id="stk9" contextRef="#ctx0" brushRef="#br0">20486 3436 0,'0'0'2,"0"0"-1,0 0 10,0 0-3,0 0 1,0 0 1,0 0-1,0 0 0,0 0 1,0 0-1,0 0 0,21 41 1,-13-32-1,5-1 1,7 0-1,-7 1 0,11-1 1,10-8-1,-1 8 0,12-8 0,9 8 1,4-8-1,-4 9 1,-1-9-1,1 8 2,0-8-1,0 8 1,0 1-3,4-1 2,-1-8-1,14 8 0,-9-8 1,8 8-1,-4-8 1,-4 9-2,-8-9 2,0 0-1,-4 0 0,3 8 0,1-8 1,0 8 1,-4-8-4,3 8 4,1 1-3,4-1 3,4-8-3,0 8 1,0-8 1,-8 9-1,4-9 2,0 0-3,8 0 1,13 8 1,8 0-2,4 9 3,0-9-2,4-8 0,8 8 0,5-8 1,20 9-1,25 7 1,25-16-2</inkml:trace>
    </iact:actionData>
  </iact:action>
  <iact:action type="add" startTime="60009">
    <iact:property name="dataType"/>
    <iact:actionData xml:id="d10">
      <inkml:trace xmlns:inkml="http://www.w3.org/2003/InkML" xml:id="stk10" contextRef="#ctx0" brushRef="#br0">13060 3444 0,'0'0'3,"45"-16"0,1 16 6,24-9 3,38-7-6,28-1 3,17-8 2,-12 1-2,-17-1 0,-4 0 1,-4 0-1,0 9 0,-9-1 1,13 0-1,17 9 1,24-8-1,21-1 0,0-8 0,-4 9 1,-17-1-1,-16 9 1,-8 8-2,-1 0 2,17 0-1,5 16 0,11 1 2,5-1-3,-13 1 2,5 0-1,-5-9 0,-4-8 1</inkml:trace>
    </iact:actionData>
  </iact:action>
  <iact:action type="add" startTime="61824">
    <iact:property name="dataType"/>
    <iact:actionData xml:id="d11">
      <inkml:trace xmlns:inkml="http://www.w3.org/2003/InkML" xml:id="stk11" contextRef="#ctx0" brushRef="#br0">20449 3212 0,'0'0'7,"0"0"3,0 0-2,-41 9 2,28-9 0,5 8-1,0-8 1,-1 8-1,5-8 0,0 9 0,0-9 1,0 0 0,0 8-1,0-8 0,-1 0 0,1 0 1,4 0-1,0 0 1,0 0-1,0 8 6,0-8-11,0 0 5,0 0 1,0 0-1,0 0 1,0 0-1,0 0 0,112 75 0,-75-59 1,9 9-1,-1-8 1,1-9-2,3 0 2,5 0 1,8 9-3,0-9 3,-4 9-2,0-9-1,-12 0 2,-5 1 1,-4-1-3,-8 0 2,0 1-1,-4-9 0,0 8 1,0-8-1,-5 8 0,1-8 1,0 8-1,-1-8-1,1 9 2</inkml:trace>
    </iact:actionData>
  </iact:action>
  <iact:action type="add" startTime="71830">
    <iact:property name="dataType"/>
    <iact:actionData xml:id="d12">
      <inkml:trace xmlns:inkml="http://www.w3.org/2003/InkML" xml:id="stk12" contextRef="#ctx0" brushRef="#br0">4698 5415 0,'0'0'2,"0"0"1,0 0 5,0 0 2,0 0-1,0 0 0,0 0 1,0 0-1,0 0 0,0 0 1,0 0-1,70 33 1,-16-33-1,21-8 0,16-5 1,12-3-1,9-5 1,8 1 1,0-1-1,-9 4-1,-11 5 0,-9-1 1,-8-3 0,3-5-1,10 5 1,3-1-2,8 5 2,1 3-2,0-3 2,-5 0-1,-4-1 1,-8 1 1,-4 8-4,0-1 4,-4 5-3,8 0 1,8-4 1,5 0-1,3-4 1,5 0-1,0 3 1,3 1-1,1 0 0,0-4 0,-4 4 0,4 4 1,20 4-1,26-4 1,20-4-1</inkml:trace>
    </iact:actionData>
  </iact:action>
  <iact:action type="add" startTime="117974">
    <iact:property name="dataType"/>
    <iact:actionData xml:id="d13">
      <inkml:trace xmlns:inkml="http://www.w3.org/2003/InkML" xml:id="stk13" contextRef="#ctx0" brushRef="#br0">5559 11112 0,'0'0'2,"0"0"0,0 0 7,0 0 0,0 0 4,0 0-7,0 0 3,0 0 0,0 0 1,0 0-1,24-41 1,-19 37-1,-1-1 0,0 1 1,4 0-1,0 0 0,1 0 1,-1 4-1,4 0 0,1 0 1,-1 0-1,1 0 0,-1 0 1,0 0-1,5 0 0,0 0 1,-1 0-1,1 0 0,-1 0 1,1 0-1,3 0 0,1 0 1,0 0-1,-1 0 1,-3 0-1,0 0 0,3 4 1,1 0-1,0-4 0,-1 0 2,1 0 0,4 0-2,0 0 1,4 0-2,8-4 2,4 4-1,5 0 0,-1 0 1,1 0 0,-1 0 0,1 0-2,-1 0 2,-3 0-2,-5 0 2,-4 0-1,0 0 1,0-4-1,0 0 0,0 0 2,9-5-3,-1 1 2,1 0-1,-1-1 0,0 5 0,1 0 2,-5 4-1,-4 0-3,0 0 3,0 0-1,-4 4 0,-4 0 1,0 1-1,0-1 1,-5 0-1,1-4 1,-4 4-3,-1 0 2,1 0 0,-5 0 0,5 1 1,3-1-1,9 4 1,17 4-1</inkml:trace>
    </iact:actionData>
  </iact:action>
  <iact:action type="add" startTime="119463">
    <iact:property name="dataType"/>
    <iact:actionData xml:id="d14">
      <inkml:trace xmlns:inkml="http://www.w3.org/2003/InkML" xml:id="stk14" contextRef="#ctx0" brushRef="#br0">8566 10980 0,'0'0'6,"0"0"11,0 0-15,0 0 7,0 0 1,0 0-1,0 0 0,0 0 1,54 0-1,-33 0 0,4 0 1,4 0-1,0 0 1,8 0-1,0 0 0,9-5 1,3 1-1,5-4 0,0 4 1,4 0 0,0 4-1,0 4 0,-5 0 1,1 0-1,0 0 0,0-4 0,4-4 1,16-4-1,9 0 1,4-1-1,0 9 0,0 5 1,-1-1-1,-3 0 0,0-8 1,12-5-1,13 1 1,3 0-1,5 4 0,8 0 0,1-5 1,3-3-1,-21-1 1,-11 5-1,-10 8 0,-3 4 1,4 5-1,8 3 0,9 0 1,7 1-1,5-1 0,4 5 1,0-1-1,-4-3 0,-4-5 1,-9-4-1</inkml:trace>
    </iact:actionData>
  </iact:action>
  <iact:action type="add" startTime="134056">
    <iact:property name="dataType"/>
    <iact:actionData xml:id="d15">
      <inkml:trace xmlns:inkml="http://www.w3.org/2003/InkML" xml:id="stk15" contextRef="#ctx0" brushRef="#br0">13151 12267 0,'0'0'1,"0"0"3,0 0 14,0 0-18,0 0 9,70-8 0,-33 4 1,9-4-1,-9 3 1,4 1-1,1 0 1,7 0-1,13-4 0,17-1 3,8 1-4,4 4 2,4-4-1,0-1 0,5 1 1,7 0 0,5 0-2,0 3 1,-5 1 1,1 4-1,-9-4 0,-4 0 2,-4 0-2,-12 4 0,12 0 0,4 4 0,-4 0 1</inkml:trace>
    </iact:actionData>
  </iact:action>
  <iact:action type="add" startTime="134884">
    <iact:property name="dataType"/>
    <iact:actionData xml:id="d16">
      <inkml:trace xmlns:inkml="http://www.w3.org/2003/InkML" xml:id="stk16" contextRef="#ctx0" brushRef="#br0">16771 12015 0,'0'0'6,"0"0"4,0 0-1,0 0 1,0 0-1,0 0 1,66 16-1,-29-7 0,5-1 1,-1 0-1,5-4 0,-1 0 1,9 1-1,8 3 0,21 4 2,20 5 0,17 8-2,12-1 1,1 1-1,-9 0 1,-21-4-1,-16-5 1,-16-3-1,-13 3 0,-9-3-1</inkml:trace>
    </iact:actionData>
  </iact:action>
  <iact:action type="add" startTime="135546">
    <iact:property name="dataType"/>
    <iact:actionData xml:id="d17">
      <inkml:trace xmlns:inkml="http://www.w3.org/2003/InkML" xml:id="stk17" contextRef="#ctx0" brushRef="#br0">19353 12317 0,'0'0'6,"0"0"3,0 0 1,0 0 0,99 0-1,46-4 0,62-9 2,20 1 0,1 4-1,-26-1-2,-7 9 2,3 9-1,-3 7 1,-9 5-2,-4 4 6,0 4-8,-37-4 4,-25-1-1</inkml:trace>
    </iact:actionData>
  </iact:action>
  <iact:action type="add" startTime="142567">
    <iact:property name="dataType"/>
    <iact:actionData xml:id="d18">
      <inkml:trace xmlns:inkml="http://www.w3.org/2003/InkML" xml:id="stk18" contextRef="#ctx0" brushRef="#br0">14487 14366 0,'0'0'2,"0"0"1,0 0 6,0 0-1,66 0 2,-33 0-1,5 0 2,7 0-3,-4 0 1,22 5 1,11-1-1,21 4 2,17 0-1,16-4 0,9 5 0,12 3-1,0-4 0,4 5 1,0-1-1,-4 1 0,4 7 1,0 1-1,8 0 0,9-5 1,8 1 0,8-1-2,17 1 2,-5 0 1,-7-5-2,11 5 0,-11-1 1,-5 1 2,16 3-9,5 1 5</inkml:trace>
    </iact:actionData>
  </iact:action>
  <iact:action type="add" startTime="145042">
    <iact:property name="dataType"/>
    <iact:actionData xml:id="d19">
      <inkml:trace xmlns:inkml="http://www.w3.org/2003/InkML" xml:id="stk19" contextRef="#ctx0" brushRef="#br0">20346 14072 0,'0'0'6,"0"0"4,0 0-1,0 0 1,82 0-1,9-4 0,21-4 1,-4 0-1,-26 8 1,-11 0 1,-13 4-1,-5 4 1,1 0-4,12-3 4,13-1-3,8 0 1,12-4 1,0 8-1,13 0 0,12 5 2,9-1-2,11 1 1,1-1-2,8 5 3,9-1-4,7-3 4,-7-5-3,-13-8 1,-21-13 1,-21-15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246">
    <iact:property name="dataType"/>
    <iact:actionData xml:id="d0">
      <inkml:trace xmlns:inkml="http://www.w3.org/2003/InkML" xml:id="stk0" contextRef="#ctx0" brushRef="#br0">12923 5920 0,'0'0'1,"0"0"3,0 0 4,0 0 1,0 0 0,50-4 0,-25 0 1,-1 0-1,1 0 1,-4-1-1,0 1 0,-1 0 1,1 0-1,4-4 0,8 0 0,4-1 1,5 1-1,7 4 1,1 0 0,-1 4 1,1 0-2,0 0 1,-1 0-1,1 0 0,0 0 2,3-4-3,5-1 1,4-3 0,5 4 1,3 0-1,-4 0 0,-4 4 1,-4 4-1,-4 0 2,0 0-3,4 0 2,0 0-2,-5-4 4,5-4-5,0 0 3,13 0 0,-1 4-2,-4 4 3,4 4-3,1 5 1,-5-1 1,-4-3-1,0-1 0,-4-4 0,0-4 2,-4 0-3,-5-4 2,-7 4-1,-13 0 0,-9 0 0,-3 0 1,4-8-1,-5-13 0</inkml:trace>
    </iact:actionData>
  </iact:action>
  <iact:action type="add" startTime="25072">
    <iact:property name="dataType"/>
    <iact:actionData xml:id="d1">
      <inkml:trace xmlns:inkml="http://www.w3.org/2003/InkML" xml:id="stk1" contextRef="#ctx0" brushRef="#br0">13122 5543 0,'0'0'6,"0"0"4,0 0-1,0 0 1,0 0-1,70 5 1,-20-1-1,3 0 0,5 0 0,-4 0 1,-4-4-1,-1-4 1,1 0-1,4 0 2,0 4-1,-1 4-1,5 0 1,9 4-1,7 1 1,1-1-1,-1-4 1,-8-4-1,-4-4 0,-4 0 0,0 0 0,0 4 1,0 4-1,4 0 4,4 4-5,5 0 3,3 1-4,-4-5 3,-3-4-1,-5 0 1,0-4-1,0 0 0,-4 4 1,0 0-1,0 4 1,-9 0-1,1 0-3,-1 4 3,-3-4 1,4 1-1,-13-1 0,0 0 1,-8 0-1,-4-4 0,-9 0 0,-3-4 3,-5-4-5,-4-17 2</inkml:trace>
    </iact:actionData>
  </iact:action>
  <iact:action type="add" startTime="34164">
    <iact:property name="dataType"/>
    <iact:actionData xml:id="d2">
      <inkml:trace xmlns:inkml="http://www.w3.org/2003/InkML" xml:id="stk2" contextRef="#ctx0" brushRef="#br0">8699 5187 0,'0'0'2,"0"0"2,0 0 4,0 0 0,0 0 1,70 0 1,-24 0-1,12-4 1,0 0-1,8 0 0,0 0 1,13 8-1,12 4 1,16 1 6,13-1 0,0 0-16,4 0 4,5 5 6,-10-1 0,-15-4-1,-13 1 0,-17-18 1,1-15-1</inkml:trace>
    </iact:actionData>
  </iact:action>
  <iact:action type="add" startTime="40516">
    <iact:property name="dataType"/>
    <iact:actionData xml:id="d3">
      <inkml:trace xmlns:inkml="http://www.w3.org/2003/InkML" xml:id="stk3" contextRef="#ctx0" brushRef="#br0">16531 1656 0,'0'0'2,"0"0"1,0 0 14,0 0-15,0 0 6,0 0 2,0 0-1,0 0 0,0 0 1,0 0-1,0 0 0,0 0 1,0 0 0,0 0-1,0 0 0,0 0 0,0 0 1,0 0-1,0 0 0,0 0 1,0 0-1,0 0 0,0 0 1,41-25-1,-37 25 1,1 0-1,-1 0 1,4 25-1,4 24 0,1 51 1,-1 24-1,5 17 0,3-1 2,1 1 0,-8-17-2,-9-8 0,0-16 1,4-9-1,9-17 0,-9 1 0,4-17 2,1-17-3,-5-8 2,-4-8-1,0 0 0,0-17 1,1 9-3,-1-9 2,4 0 0,-4 1 1,13-1-1,12 0 1,16 1-1,17-1 0,4-8 1,1-17-1,-5 1 0</inkml:trace>
    </iact:actionData>
  </iact:action>
  <iact:action type="add" startTime="41568">
    <iact:property name="dataType"/>
    <iact:actionData xml:id="d4">
      <inkml:trace xmlns:inkml="http://www.w3.org/2003/InkML" xml:id="stk4" contextRef="#ctx0" brushRef="#br0">18566 1639 0,'0'0'6,"0"0"4,0 0 1,0 0-3,0 0 1,0 0 0,0 0 1,-66-16-1,25 32 1,-17 9-1,-21 16 0,-16 26 0,-17 40 2,-3 26-2,19 24 0,26 9 0,20-9 1,17-24-1,13-9 0,3-25 1,9-16-1,8-17 0,8-16 1,13 0 0,24-9-2,34-16 1,20-25 1,25-33-1</inkml:trace>
    </iact:actionData>
  </iact:action>
  <iact:action type="add" startTime="42351">
    <iact:property name="dataType"/>
    <iact:actionData xml:id="d5">
      <inkml:trace xmlns:inkml="http://www.w3.org/2003/InkML" xml:id="stk5" contextRef="#ctx0" brushRef="#br0">19597 1507 0,'0'0'6,"0"0"4,0 0 0,-67 66-2,-19 17 2,-26 41-1,-4 8 2,17-7-2,20-18 0,25-24 0,21-8 1,13-1-1,11 1 0,13 16 1,9 8-1,12-8 0,4-16 0,4-17 1,0-25-1,0-8 1,17-17-1,32-25 0,55-41 1,37-58-1</inkml:trace>
    </iact:actionData>
  </iact:action>
  <iact:action type="add" startTime="42724">
    <iact:property name="dataType"/>
    <iact:actionData xml:id="d6">
      <inkml:trace xmlns:inkml="http://www.w3.org/2003/InkML" xml:id="stk6" contextRef="#ctx0" brushRef="#br0">19071 2376 0,'0'0'6,"0"0"4,42 0 0,40 8-1,80 9 0,53-9 2,0 1-2,-33-1 0,-41-8 1,-38-8-1,-33-1 0,-20 1 0,-9 0 0</inkml:trace>
    </iact:actionData>
  </iact:action>
  <iact:action type="add" startTime="42966">
    <iact:property name="dataType"/>
    <iact:actionData xml:id="d7">
      <inkml:trace xmlns:inkml="http://www.w3.org/2003/InkML" xml:id="stk7" contextRef="#ctx0" brushRef="#br0">19675 2550 0,'0'0'8,"-45"91"0,8 33 2</inkml:trace>
    </iact:actionData>
  </iact:action>
  <iact:action type="add" startTime="43190">
    <iact:property name="dataType"/>
    <iact:actionData xml:id="d8">
      <inkml:trace xmlns:inkml="http://www.w3.org/2003/InkML" xml:id="stk8" contextRef="#ctx0" brushRef="#br0">20536 1755 0,'0'0'7,"0"0"2,25 91 0,16 58 0,0 75 2,-12 16-2,-24-50 0,-22-32 1,-20-42-1,-38-17 0,-41-24 1,-12-34-1,-8-16 1</inkml:trace>
    </iact:actionData>
  </iact:action>
  <iact:action type="add" startTime="43850">
    <iact:property name="dataType"/>
    <iact:actionData xml:id="d9">
      <inkml:trace xmlns:inkml="http://www.w3.org/2003/InkML" xml:id="stk9" contextRef="#ctx0" brushRef="#br0">21152 2426 0,'0'0'9,"0"0"-2,0 0 3,0 0-1,0 0 0,0 0 1,0 0-1,71-33 0,-22 24 1,9 9-1,4 0 1,4 9-1,9-1 0,-1 0 2,5 1-3,-5-1 2,-7 0 0,-14-8-1,-19 0 0,-14 0 0,-11 0 1</inkml:trace>
    </iact:actionData>
  </iact:action>
  <iact:action type="add" startTime="44160">
    <iact:property name="dataType"/>
    <iact:actionData xml:id="d10">
      <inkml:trace xmlns:inkml="http://www.w3.org/2003/InkML" xml:id="stk10" contextRef="#ctx0" brushRef="#br0">21136 2790 0,'0'0'5,"0"0"5,0 0 1,0 0-4,78 25 3,1-17-1,37 1 1,12-9-1,-8 0 2,-17 0 0,-16-9-3</inkml:trace>
    </iact:actionData>
  </iact:action>
  <iact:action type="add" startTime="44494">
    <iact:property name="dataType"/>
    <iact:actionData xml:id="d11">
      <inkml:trace xmlns:inkml="http://www.w3.org/2003/InkML" xml:id="stk11" contextRef="#ctx0" brushRef="#br0">22621 1681 0,'0'0'7,"0"0"5,0 0-5,0 0 2,0 0 0,0 0 1,-4 66-1,4 0 1,-4 17-1,-4 24 0,-5 9 1,1 17 0,-5 8-1,1 16 1,3-16-2,9-9 2,4-24 0,8-17-1,-4-16 0,5-18 1,-1-7 0,0-17-2,5 0 2,3 1-1,13-10 1,17 1-1,20 0 0,33-8 0,34-9 1,36-16-1,17-17 0,21-25 1,-16-24-1</inkml:trace>
    </iact:actionData>
  </iact:action>
  <iact:action type="add" startTime="46282">
    <iact:property name="dataType"/>
    <iact:actionData xml:id="d12">
      <inkml:trace xmlns:inkml="http://www.w3.org/2003/InkML" xml:id="stk12" contextRef="#ctx0" brushRef="#br0">19812 2616 0,'0'0'6,"0"0"4,0 0 0,0 0-1,0 0 0,0 0 1,0 0-1,0 0 0,0 0 1,0 0-1,0 0 0,0 0 0,0 0 1,0 0-1,0 0 1,0 0-1,0 0 0,0 0 1,0 0-1,0 0 0,-42 9 1,38-18 0,0 1 0,0 0-1,0-1 0,0 1 1,0 0-1,-1 0 0,1 8 0,4-9 1,0 9 2,0 0-5,0 9 2,0-9 1,0 8-1,0 0 0,0 0 0,0 17 2,0 8-3,0 25 2,0 17-1,4 24 0,1 1 1,-1 7 1,0-16-3,0-8 1,0-17 1,0 1-1,0-18 0</inkml:trace>
    </iact:actionData>
  </iact:action>
  <iact:action type="add" startTime="59533">
    <iact:property name="dataType"/>
    <iact:actionData xml:id="d13">
      <inkml:trace xmlns:inkml="http://www.w3.org/2003/InkML" xml:id="stk13" contextRef="#ctx0" brushRef="#br0">16216 4040 0,'0'0'2,"0"0"1,0 0 5,0 0 2,0 0-1,0 0 0,0 0 1,0 0-1,42 17 1,3-17-1,22-8 0,15-1 1,18-7-1,11-1 2,22 1 0,11-1 0,5-8-3,9 1 2,-5-1-1,0 0 0,-8 0 2,-17 8-3,-12 1 3,-9-9-3,1 9 2,-1-1-2,1 9 1,-9-1 1,-4 9-2,1 0 2,3-8-1,8 0 1,-7 0-1,-1-1 2,-4 18-4,-4-9 3,0 8-1,4-16 0,13 8 1,4-9-1,-1 9 2,1 9-3,-8-1 2,-9-8-2,0 0 1,4-8 1,5 8 0,7 0-1,-3 8 1,-9 8 0,-4-7-1,1-9 2,7 0-3,13 0 1,4 8 1,-9 9-1,-11-1 2,-17 1-1,-1-9-2,18 8-3,-1-7 5,17 7-1,-5 1 0,-20-1 1,-16 1-1,-17-9 1,-9 9-1,1-9 0,4 9 1,20 8-1,17-1 1,9-7-2,-5-1 2,-12-7-1,-13-1 0,-4 0 2,0 9-3,13-1 1,8 1 1,4 8-1,0-9 1,-8-7-1,-9-1 0,-4 0 1,1 1-1,7-1 1,13 0 0,13 9-2</inkml:trace>
    </iact:actionData>
  </iact:action>
  <iact:action type="add" startTime="62726">
    <iact:property name="dataType"/>
    <iact:actionData xml:id="d14">
      <inkml:trace xmlns:inkml="http://www.w3.org/2003/InkML" xml:id="stk14" contextRef="#ctx0" brushRef="#br0">24139 4508 0,'0'0'2,"0"0"1,0 0 7,0 0-1</inkml:trace>
    </iact:actionData>
  </iact:action>
  <iact:action type="add" startTime="62816">
    <iact:property name="dataType"/>
    <iact:actionData xml:id="d15">
      <inkml:trace xmlns:inkml="http://www.w3.org/2003/InkML" xml:id="stk15" contextRef="#ctx0" brushRef="#br0">23494 4397 0,'0'0'8,"0"0"2,0 0-2,0 0 1,0 0 1</inkml:trace>
    </iact:actionData>
  </iact:action>
  <iact:action type="add" startTime="62929">
    <iact:property name="dataType"/>
    <iact:actionData xml:id="d16">
      <inkml:trace xmlns:inkml="http://www.w3.org/2003/InkML" xml:id="stk16" contextRef="#ctx0" brushRef="#br0">22774 4206 0,'0'0'7,"0"0"2,0 0 0,0 0 1,0 0-1,-33-41 0,16 24 1,-7-8-1,-9-8 0,-9 0 1,-12 0-1,-8 0 0,-4-9 1,4 1 0,8 0-1,9 7 0,12 1 0,4-8 1,8 8-1,0 0 1,9-9-1,4-7 0,-5-9 1,5-9-1,0 1 0,-1-8 0,-3-17 1,8-9-1,4-16 1,0-25-1,4-8 0,-4-16 1,-4 8-1,4-9 0,-4 17 1,0 25-1,-5 8 0,1 16 1,4 9-1,4 8 0,0 9 1,4 8-1,4 8 0,1 8 1,3 0-1,0 17 1,5 0-2,4 0 2,-5 8 0,9 9-1,4-1 0,0 0 0,12 1 1,-3 8 0,7-9-1,5 9 0,8 8 1,16 0-1,13 0 1,8 0-1,-4 0 0,-4 8 1,-4-8-1,4 8 0,8 9 1,4-1-1,0-7 0,1 7 0,-17-7 1,-13-9-1,-12 8 1,-4 0-1,-5 9 1,1-1 4,-5 1-9,1 8 4,-1-9 0,-3 9 2,-5-8-4,-8-1 3,-4 1-1,-5-9 0,-3 0 2,0 1-3,-5-1 3,0 0-3,1 0 1,3 9 1,1 0 0,4-1-2,8 17 1,0 17 1,4 8 0,-4 8-1,-5 9 0,-7 7 0,-5-7 1,-3 8-1,-1 0 1,4-1-1,1 1 1,-1 8-2,1 9 2,-13-1-1,0 0 0,0 1 1,0-9-1,0 8 1,-9 9-1,-3 0 0,-9-1 1,-4 1-1,1-17 0,7 0 0,0 0 1,5 0-1,0 9 1,-5-18-2,1-7 2,-1-17 0,5-17-1,-5-16 0,5-8 1</inkml:trace>
    </iact:actionData>
  </iact:action>
  <iact:action type="add" startTime="64831">
    <iact:property name="dataType"/>
    <iact:actionData xml:id="d17">
      <inkml:trace xmlns:inkml="http://www.w3.org/2003/InkML" xml:id="stk17" contextRef="#ctx0" brushRef="#br0">18815 3320 0,'0'0'7,"0"0"2,0 0 0,0 0 1,0 0-1,0 0 1,45 8-1,-24-8 1,8 9-1,16 7 0,17 1 1,21-9-1,21 9 0,16-9 2,-5 0-3,10 9 2,-10 8-1,-15-17 1,-30 0-1,-12 0 0,-17-8 1,-8 0-1,-8 0 0,-4 0 1,-9 0-1,-3 0 1,-1 0-1,-4 0 0,-4 0 0,0 0 1,0 0-1,0 0 0,-108-49 1,30 16-1,-13-1 1,-13 10-1,-3 7 1,-1 1-1,17-1 0,17 0 0,20 9 1,17 8-1,12-8 0,0 8 0,13 0 1,3 8-1,9-8 1,0 0-1,0 0 0,50 42 1,4-18-1,20 1 1,13 0-1,12 8 0,1-8 0,-13 0 1,-9 0-1,-20-17 0,-12 0 1,-13 1-1,-8-9 1,-5 8-1,-7-8 0,-5 0 0,-4 0 0,-4 0 1,0 0-2</inkml:trace>
    </iact:actionData>
  </iact:action>
  <iact:action type="add" startTime="67280">
    <iact:property name="dataType"/>
    <iact:actionData xml:id="d18">
      <inkml:trace xmlns:inkml="http://www.w3.org/2003/InkML" xml:id="stk18" contextRef="#ctx0" brushRef="#br0">16287 3511 0,'0'0'6,"0"0"4,0 0-1,0 0 0,0 0 1,0 0-1,0 0 0,0 0 1,12 41-1,1-33 0,3 1 1,5 7 0,-9-8-1,9 1 0,0-1 0,3 0 1,5 9-1,9-9 0,-1 0 0,4 1 1,5-1-1,-1 0 1,-3-8 0,-1 0-1,0-8 0,1 8 0,3 0 1,-3 0-1,3 0 0,1 0 1,3 8-1,1 0 1,4 1 0,-5-9-2,1 8 2,-9-8-1,1 0 1,-1 0-1,-4-8 0,5 8 1,-1-9-1,1 9 0,-1-8 1,0 0-1,1 8 0,-9 0 1,4 0-1,0 0 0,0 0 1,1 8-1,3-8 0,0 8 1,-3-8-1,-1 0 0,-4 0 2,0 0-3,0 0 2,0-8-1,0 8 0,1-8 1,3 8-2,0-8 2,0 8 0,0-9-1,-3 9 1,-5 0-1,-1 0 0,1 0 1,0 0-1,0 9 0,4-9 0,1 8 1,-1-8-1,0 0 1,0 0-1,0 0 0,4 0 1,-4-8-1,0 8 0,0-9 0,1 9 1,3-8-1,-8 8 0,12-8 1,-8 8-1,4-9 1,-3 9-1,-5 0 0,0 0 0,-1 0 2,1 0-3,0 0 1,0 0 1,9 0-1,-9 0 1,12 0-1,-8 0 0,4 0 1,-4-8-1,-4 8 0,0 0 0,0-8 1,0 8-1,0 0 1,0 0-1,0 0 0,0 0 1,0 0-1,0 0 1,0 0-1,-4 0 0,0 0 0,-1 0 0,1 0 0,0 0 1,0 0 0,0 0-1,0 0 0,-1 0 1,1 0-1,4 0 0,-8 0 1,0 0-1,7 0 0,-11 0 1,4 0-1,-1 0 1,1 0-2,0 0 2,-5 0-1,1 0 1,-1 0-1,1 0 0,0 0 0,-1 0 1,1 0-1,-1-8 0,1 8 1,-1 0 1,-3 0-3,-1 0 2,-4 0-1,1 0 3,-1 0-5,4-17 3,5-24-1</inkml:trace>
    </iact:actionData>
  </iact:action>
  <iact:action type="add" startTime="71594">
    <iact:property name="dataType"/>
    <iact:actionData xml:id="d19">
      <inkml:trace xmlns:inkml="http://www.w3.org/2003/InkML" xml:id="stk19" contextRef="#ctx0" brushRef="#br0">18922 1242 0,'0'0'1,"0"0"3,0 0 13,-8 41-15,0 9 5,-1 24 3,-3 42 0,-5 33-1,-7 33 2,-5 34 0,-4-9-1,12-17-1,0-24 0,13-42 0,12-16 0,13-26 2,-1-24-3,1-8 2,-5-17-1</inkml:trace>
    </iact:actionData>
  </iact:action>
  <iact:action type="add" startTime="72001">
    <iact:property name="dataType"/>
    <iact:actionData xml:id="d20">
      <inkml:trace xmlns:inkml="http://www.w3.org/2003/InkML" xml:id="stk20" contextRef="#ctx0" brushRef="#br0">19113 1093 0,'0'0'7,"0"0"4,0 0-4,0 0 3,82 16-1,13-16 1,30-8-1,3 0 0,-8 8 2,-13-9 0,-7 1-1,-9 0-2,-17 8 5,-12 0-7,-8 0 3,-4 8 1,-9-8-1,-8 8 1,-4-8-1,-12 9 1,3-9-2,-3 8 0,-5 0 1,1 0 1,-1 1-1,1 16 0,3 8 1,-3 25-1,-1 16 0,0 26 1,-3 40-2,-1 34 3,-8 17-2,0 7 0,0-24 0,0-25 1,0-16-1,-12-1 1,3-24-1,1-17 0,4-16 1,0-9-1,0-16 0,-1-9 1,5-8-1,-4 0 0,0-16 1,4-1-1,-4 1 0,0-1 0,0-7 1,-9 7-1,-24 9 1,-50 8 0,-103 9-1,-116-9-1,-71 0 2,-12 0 0</inkml:trace>
    </iact:actionData>
  </iact:action>
  <iact:action type="add" startTime="73148">
    <iact:property name="dataType"/>
    <iact:actionData xml:id="d21">
      <inkml:trace xmlns:inkml="http://www.w3.org/2003/InkML" xml:id="stk21" contextRef="#ctx0" brushRef="#br0">22559 3867 0,'0'0'7,"0"0"2,0 0 1,0 0 0,0 0-1,54-9 0,-13 1 0,17 8 1,12 0-1,9 0 0,12 0 1,12 0 1,13 0 2,17 0-6,-1 0 2,-4 8 0,-20-8 0,-13 0 1,-8-8-1,-8 8 1,-5 0-1,-8 8 1,-12-8-1,-13 9 0,-12-9 0,-8 0 1,-9 0-3,-7 0 1,-5 0 2,0 0-1,0 0 1,-153-17-1,12 9 1,-25-1-1,-7 1 0,11 8 1,5 0-1,16-8 0,30 8 1,28 0-1,21 0 1,16 8-1,9-8 0,8 8 0,8-8 0,5 0 1,8 0-1,3 0 1,5 0-1,0 0 0,0 0 0,0 0 1,125 25-1,-26-8 1,25-1-1,17-7 1,8 7-1,-9-7 1,-24-1-1,-21 0 0,-12 0 0,-17 1 0,-16-1 1,-13-8-1,-8 8 0,-8-8 1,-9 0-1,-8 0 0,-4 0 0,0 0 1,0 0-1,0 0 0,-149-25 1,29 9 0,-20 8-1,-13-1 0,0-7 1,4 7-1,29-7 0,24 16 1,22 0-1,20 0 0,9 0 1,12 0-1,8 0 0,8 0 1,5 0-1,8 0 0,4 0 0,0 0 0,0 0 1,0 0-1,157 25 1,-41-17-1,16 9 1,9-9-1,4 0 0,-5 0 0,-11 1 1,-18-1-1,-16 0 0,-20-8 1,-9 9-1,-20-9 0,-9 0 1,-12 0-1,-9 0 0,-7 0 1,-9-9-1,0 9 1,0 0-2,-158-41 2,-15 8 0,-43 8-1,5 8 0,25 1 0,37 16 1,46 0-1,24 0 1,17 8-1,21 0 0,12 1 1,12-9-1,13 8 0,4-8 0,0 0 0,108 33 1,28-16 0,59-1-1,28-8 0,5-16 1,-17 0-1</inkml:trace>
    </iact:actionData>
  </iact:action>
  <iact:action type="add" startTime="77016">
    <iact:property name="dataType"/>
    <iact:actionData xml:id="d22">
      <inkml:trace xmlns:inkml="http://www.w3.org/2003/InkML" xml:id="stk22" contextRef="#ctx0" brushRef="#br0">16266 3734 0,'0'0'1,"0"0"1,0 0 7,0 0 1,0 0-1,0 0 0,0 0 1,0 0-1,0 0 0,0 0 1,0 0-1,0 0 1,0 0-1,0 0 0,0 0 1,0 0-1,0 0 0,0 0 1,54-33 0,-38 33-1,9 8 0,0-8 1,8 9-1,4-9 0,5 8 1,3-8-1,1 8 1,-1-8-1,1 0 0,-1-8 3,5 8-5,0-8 4,-1-1-2,5 9-1,0 0 2,4 0 0,-4 9-1,-1-1 0,-3 0 1,0-8-1,-5 0 2,5 0-3,-1-8 1,5 0 0,4-1 1,-8 1-1,4 0 1,-5 8-1,-3-9 0,-5 9 1,0 9 0,1-9-1,3 8 0,5-8 0,-4 8 0,-1-8 0,1 0 1,-1 0 0,1-8-2,3 8 2,5-8 0,0-1-1,0 9 1,-1 0-2,-7 0 2,8 9-1,-5-1 1,-3 0-1,-1-8 0,-3 9 1,-5-9-2,0 0 3,5-9-3,-1 9 1,4-8 1,5 0 0,0-1-1,-1 9 0,1-8 0,-4 8 1,-5 0-1,0 8 0,1-8 1,-1 9-1,0-9 0,5 0 1,-9 0-1,5 0 1,-1-9-1,0 9 0,5-8 0,-1 0 1,1 0 0,-1 8-2,-3-9 2,-1 9-1,-4 0 1,-4 0-1,-4 0 0,0 0 0,4 9 1,-4-9-1,4 8 0,1-8 1,-1 0-1,0 0 0,0 0 1,0 0-1,0-8 0,0 8 1,-4-9-1,0 9 0,-4 0 1,-4 0-1,-1 0 1,1-8-2,-4 8 1,-1 0 2,1 0-3,-1 0 3,-3 0-2,-1 0 1,0 0-2,-3 0 0,-1 0 2,0 0-1,-4 0 1,1 0-1,-1 0 0,0 0 0,0 0 1,0 0 0,0 0-1,0 0 1,0 0 0,-4 0-2,0 0 2,0 0-2,0 0 3,0 0-3,0 0 1,0 0 0,0 0 1,0 0-1,0 0 1,0 0-1,0 0 1,0 0 0,0 0-2,0 0 1,0 0 2,0 0-3,0 0 1,0 0 0,0 0 3,0 0-5,-82 0 3,57 0 0,-12 0-1,-9-8 0,-8 8 1,1-9-1,-1 1 1,0 0-1,4 8 0,1-8 0,3 8 0,1-9 1,-5 9-1,-4 0 1,0 0-1,-8 0 0,-8 0 0,0 0 1,-1 0-1,5 0 0,0 0 2,4 0-3,0 0 3,-8 0-3,-5 0 2,-8 0-2,-8 0 3,0 0-3,9 0 3,3 0-3,4 0 3,5 0-3,-4 0 2,-9 0 0,-12 0-2,-13 0 2,1 0-1,3 0-1,5 9 3,0-1-2,-1 0 0,1 0 1,0-8-2,12 9 2,8-9 0,5 0 0,8 8-2,-5 0 2,1 9 0,4-1-2,-1-7 2,10 7-2,3-7 2,8-9 0,9 8-1,4-8 1,0 0-1,4 0 0,4 0 0,0 0 0,0 0 1,1 0-1,-1 0 0,0 0 2,0 0-2,4 0-1,5 0 2,-1 0-2,5 0 3,4 0-3,-1 0 2,5 0-1,0 0 0,0 0 2,0 0-4,4 0 3,0 0-1,0 0 0,0 0 1,0 0 0,0 0-2,83 33 3,-42-25-2,4 9 1,5-9-2,4 0 1,4 1 2,16-9-3,17 8 2,13-8-1,-5 8 1,-8 0-1,-16 1 1,-13-9 0,-5 0-3,6-9 4,3 9-3,8-8 4,5 8-5,-1 0 2,1 8 1,-4-8-1,-13 9 1,-9-9-1,-3 0 1,8 0-1,0-9 1,20 9-2,13-8 1,5 8 1,-5 0-1,-17 8 0,-4-8 0,5 0 2,12-8-3,20 0 3,9 8-3,-4 0 3,-13 8-3,-24 0 2,-9-8-1,-8 9 0,-4-9 0,-1 8 4,-3-8-7,-4 8 3,-13-8 0,-8 0 2,-9 0-3,-4 0 1,1-8 0</inkml:trace>
    </iact:actionData>
  </iact:action>
  <iact:action type="add" startTime="80260">
    <iact:property name="dataType"/>
    <iact:actionData xml:id="d23">
      <inkml:trace xmlns:inkml="http://www.w3.org/2003/InkML" xml:id="stk23" contextRef="#ctx0" brushRef="#br0">22228 3883 0,'0'0'6,"0"0"4,0 0 0,0 0-1,0 0 0,0 0 0,0 0 1,0 0-1,0 0 1,0 0-1,0 0 0,0 0 0,37 0 1,-28 0-1,3 0 1,0 0-1,5 0 0,8 8 1,4-8-1,12 9 0,21-9 1,17 0-1,16 8 1,0-8 0,-8 8 1,-8-8-2,-5 9 2,13-1-3,25 0 1,16 9 1,4-9 0,-20 0-1,-21 1 1,-8 7-2,-5-8 1,5 9 2,8-1-2,0 1 1,-4 0-1,-13-9 0,-11-8 0,-10 8-1,-7-8 2,-5 8-1,-8-8 0,5 9 1,-9-1 0,-1 0-1,-3-8 0,-4 9 0,-4-9 1,-5 8-3,-4-8 3,0 0-1,-3 0 0,-1 0 1,-4 0 0,0-8-2,0 8 2,0 0-1,-100-83 1,1 33-1,-33-8 1,-13 17-1,-4 8 1,-4 8-1,8 8 0,13 17 1,8 0-1,12 8 0,13 1 1,16-1-1,17-8 0,16 8 1,13-8-1,8 0 0,4 9 0</inkml:trace>
    </iact:actionData>
  </iact:action>
  <iact:action type="add" startTime="95242">
    <iact:property name="dataType"/>
    <iact:actionData xml:id="d24">
      <inkml:trace xmlns:inkml="http://www.w3.org/2003/InkML" xml:id="stk24" contextRef="#ctx0" brushRef="#br0">22257 4024 0,'0'0'2,"0"0"1,0 0 6,0 0 1,62-8-1,-29 8 0,0-9 0,0 9 1,-4 0-1,4 0 1,5 0-1,15 9 0,14-9 0,24-9 2,16 1-2,9 0 0,0 8 0,0 0 1,12 0-1,13 0 0,-9 8 1,-4 0-1,-12 1 0,-8 7 0,-9 1 1,-4-9-1,-16 0 1,-5-8-1,-12 0 0,-8 0 1,-8 0-1,-13 0 0,-4-8 1,-4 8-1,-5-8 0</inkml:trace>
    </iact:actionData>
  </iact:action>
  <iact:action type="add" startTime="98022">
    <iact:property name="dataType"/>
    <iact:actionData xml:id="d25">
      <inkml:trace xmlns:inkml="http://www.w3.org/2003/InkML" xml:id="stk25" contextRef="#ctx0" brushRef="#br0">16245 3593 0,'0'0'6,"0"0"4,0 0 0,0 0-1,0 0 0,0 0 0,0 0 1,42 9-1,-30-1 0,5-8 0,3 8 1,9 0 0,4 1-1,13-1 0,4 0 0,8-8 1,-1 9-1,1-9 0,-8 0 2,-4 0-3,-1 0 2,-4 0-1,5 0 1,-1 0 0,5 0-2,12 8 1,4-8 1,5 0-1,3-8 1,1 8-1,-1-9 0,-8 1 1,-4 8-1,0-8 0,5 8 1,-1 0-1,0 0 1,0-9-1,-4 9 0,-8-8 0,-4 8 1,-1-8 1,-3 8-3,-1 0 2,-3 0-1,-1 0 1,1 0-1,-5 0 0,-4 0 1,-4 0-1,0 0 0,4 0 1,4 0-1,4 0 1,5 0-1,0 0 0,3 8 0,1-8 1,-5 0-1,-3 0 0,-1 0 1,5 0-1,-1 0 1,1 0-1,3 0 0,5 0 0,0 8 1,0-8-1,4 9 1,-5-1 0,1 0-1,0-8 0,0 9 0,-1-9 1,-3 0-1,8 0 1,-8 0-1,3 0 0,1 0 1,0 0-2,0 8 2,0 0 0,4 0-1,-5 1 1,1-1-2,-4 0 2,-9-8-1,0 0 0,1 9 1,3-9 0</inkml:trace>
    </iact:actionData>
  </iact:action>
  <iact:action type="add" startTime="100844">
    <iact:property name="dataType"/>
    <iact:actionData xml:id="d26">
      <inkml:trace xmlns:inkml="http://www.w3.org/2003/InkML" xml:id="stk26" contextRef="#ctx0" brushRef="#br0">16159 3867 0,'0'0'6,"0"0"4,41-17 0,9 9-1,49-9 0,33 1 0,42-17 2,29-1-2,4-7 0,4 8 0,8 0 1,-8-9-2,-13 18 2,13-1 0,5 8-1,-5 9 0,16 0 1,5-9-1,-21 0 0,-13-7 0,-32-1 1,-21 0-1,-9-8 1,-12-9-1</inkml:trace>
    </iact:actionData>
  </iact:action>
  <iact:action type="add" startTime="117561">
    <iact:property name="dataType"/>
    <iact:actionData xml:id="d27">
      <inkml:trace xmlns:inkml="http://www.w3.org/2003/InkML" xml:id="stk27" contextRef="#ctx0" brushRef="#br0">21707 4471 0,'0'0'2,"0"0"-1,0 0 18,0 0-17,0 0 5,0 0 3,0 0 0,0 0 2,41-25-6,-37 21 4,-4 0-1,0 0 0,0-4 0,0 8 1,0 0-1,0 0 1,0 0-1,-41-54 0,20 37 1,-12 1-1,-8-1 0,-5-8 1,5 9-1,-5-1 0,5 1 1,0 7-1,3 1 1,-3 0 0,-5 8-2,-12 8 2,-4 9-1,-8 7 1,4-7-1,8 8 0,4-9 1,9 1-1,7-1 0,9 1 1,5-9-1,-1 9 0,4-5 0,5 5 1,-1 4-1,5 3 1,3 5-1,5 0 1,4 4-1,0 5 0,0-1 0,4 0 1,1-4-1,-1 0 1,4-4 0,4 5-2,5-5 2,8 0-1,8 0 0,12 0 1,13 0 0,4-5-1,0-3 1,-4-4-1,-4-5 0,0 0 1,4 1-1,0-1 0,-5 1 1,1-1-1,-8-4 0,-5 1 1,-12-1-1,-8-4 0</inkml:trace>
    </iact:actionData>
  </iact:action>
  <iact:action type="add" startTime="118528">
    <iact:property name="dataType"/>
    <iact:actionData xml:id="d28">
      <inkml:trace xmlns:inkml="http://www.w3.org/2003/InkML" xml:id="stk28" contextRef="#ctx0" brushRef="#br0">20528 5651 0,'0'0'6,"0"0"4,0 0 0,0 0-1,0 0 0,0 0 1,0 0-1,0 0 0,41 8 1,-20-4-1,8-4 1,12 0-1,13-4 1,12-4-1,0 4 0,0 0 0,1 4 2,3 0-3,4 0 2,1 0-1,3-4 1,5-5-1,0-3 0,-13 4 1,-8 8-1,-4 4 0,-4 4 1,-4 0-1,3 5 0,1-1 1,-17-4-2,1 1 2,-18-9-1,-3-9 0</inkml:trace>
    </iact:actionData>
  </iact:action>
  <iact:action type="add" startTime="120529">
    <iact:property name="dataType"/>
    <iact:actionData xml:id="d29">
      <inkml:trace xmlns:inkml="http://www.w3.org/2003/InkML" xml:id="stk29" contextRef="#ctx0" brushRef="#br0">20780 6980 0,'0'0'8,"0"0"0,0 0 2,0 0-1,50-8 0,-13 0 1,4 3-1,1 5 1,3 5-1,13 3 0,8 4 1,13 1-1,12-1 2,8 5-1,5 3-1,3 5 1,-20 8 1,-8-4-2,-13 4 0,-17-8-1,-11-4 2,-9 0-1,-9-5 0,-3 1 1,-13-1-1,-4 1 1,-4-1-3,-9 5 2,-11 8 0,-22 8 0,-24 5 1,-34 3-1,-20-7 1,-4-9-1,0-9 0,8-7 0,0 3 1,8 1-1,17-5 0,20-3 1,22-9-1,20-9 1,12-3-1</inkml:trace>
    </iact:actionData>
  </iact:action>
  <iact:action type="add" startTime="121238">
    <iact:property name="dataType"/>
    <iact:actionData xml:id="d30">
      <inkml:trace xmlns:inkml="http://www.w3.org/2003/InkML" xml:id="stk30" contextRef="#ctx0" brushRef="#br0">20705 8164 0,'0'0'7,"0"0"2,46 0 1,-5-4-1,30-4 0,16 0 0,37-1 1,29 5 0,21 0-1,8 0 0,-5 4 1,-19 4-1,-9 8 0,-29 1 1,-21-5-1,-12-8 0</inkml:trace>
    </iact:actionData>
  </iact:action>
  <iact:action type="add" startTime="123891">
    <iact:property name="dataType"/>
    <iact:actionData xml:id="d31">
      <inkml:trace xmlns:inkml="http://www.w3.org/2003/InkML" xml:id="stk31" contextRef="#ctx0" brushRef="#br0">21367 4951 0,'0'0'2,"0"0"1,0 0 12</inkml:trace>
    </iact:actionData>
  </iact:action>
  <iact:action type="add" startTime="123953">
    <iact:property name="dataType"/>
    <iact:actionData xml:id="d32">
      <inkml:trace xmlns:inkml="http://www.w3.org/2003/InkML" xml:id="stk32" contextRef="#ctx0" brushRef="#br0">21781 4902 0,'0'0'8,"0"0"1,0 0 0,0 0 1,0 0-1,0 0 0,46-4 1</inkml:trace>
    </iact:actionData>
  </iact:action>
  <iact:action type="add" startTime="133190">
    <iact:property name="dataType"/>
    <iact:actionData xml:id="d33">
      <inkml:trace xmlns:inkml="http://www.w3.org/2003/InkML" xml:id="stk33" contextRef="#ctx0" brushRef="#br0">19828 3328 0,'0'0'2,"0"0"3,0 0 2,0 0 3,0 0-2,0 0 2,0 0-1,0 0 0,0 0 1,-41 33-1,24-24 0,-3-1 1,-13 9-1,-9-9 1,-7 8-1,-5 1 0,0 0 0,0-9 1,9 0-1,-1 0 2,9-8-1,4 0 0,0 0-1,0 0 1,-5 0 0,1 0-2,-8 0 3,-5 9-3,-4-9 1,5 0 1,3 0-1,5 0 1,4 0 0,3-9-1,1 9-1,0-8 2,-4-8-1,-4-9 0,-9-17 2,0-7-2,1-9 1,7 16-1,13 1 2,9 8-4,3 0 2,5 0 1,3-9-2,1-8 2,0-8 0,0-8 0,-1 0-1,1-9 0,0 1 0,4 16 0,-1 8 1,5 9-2,0 8 2,0-9-1,0 9 2,0 0-3,0 0 1,5 0 1,-5 8-1,4-8 0,-4 8 1,0 8 0,8 1-2,-8-1 1,4 1-1,0-1 0,5 9 3,-1 0-2,4-1 0,5 9 0</inkml:trace>
    </iact:actionData>
  </iact:action>
  <iact:action type="add" startTime="134344">
    <iact:property name="dataType"/>
    <iact:actionData xml:id="d34">
      <inkml:trace xmlns:inkml="http://www.w3.org/2003/InkML" xml:id="stk34" contextRef="#ctx0" brushRef="#br0">17205 1117 0,'46'-16'8,"20"-1"0</inkml:trace>
    </iact:actionData>
  </iact:action>
  <iact:action type="add" startTime="134484">
    <iact:property name="dataType"/>
    <iact:actionData xml:id="d35">
      <inkml:trace xmlns:inkml="http://www.w3.org/2003/InkML" xml:id="stk35" contextRef="#ctx0" brushRef="#br0">19874 654 0,'0'0'5</inkml:trace>
    </iact:actionData>
  </iact:action>
  <iact:action type="add" startTime="134540">
    <iact:property name="dataType"/>
    <iact:actionData xml:id="d36">
      <inkml:trace xmlns:inkml="http://www.w3.org/2003/InkML" xml:id="stk36" contextRef="#ctx0" brushRef="#br0">20441 952 0,'0'0'6,"0"0"6,0 0-3,0 0-2,29 66 3,-9 17-1,5 33 1,-4 25-1,-5-1 0,-3-15 0,-5-1 1,-4 0-1,0-16 1,-4-1-1,0 1 1,0 16-1,-4 9 0,4 16 1,0-9-1,4-15 0,0-26 1,1-16-1,-5-9 0,0-16 1,-5 0-1,-3 0 0,-12 8 1,-26 9-1,-24 8 1,-25 0-1,-5-17 0,5-16 1,8-9-1,0-8 0,-20 0 1,-26-8-1,-24 0 0,-29 0 1,-25-9-1,4 1 0,13-1 1,-13 1-1,12 8 0,-3-9 0,-17 9 1,20-17-1,13-16 1,0 0-1,-21-17 0,1-25 1,3-24-1,9-50 0,49-17 1,46 8-1</inkml:trace>
    </iact:actionData>
  </iact:action>
  <iact:action type="add" startTime="135184">
    <iact:property name="dataType"/>
    <iact:actionData xml:id="d37">
      <inkml:trace xmlns:inkml="http://www.w3.org/2003/InkML" xml:id="stk37" contextRef="#ctx0" brushRef="#br0">17052 1051 0,'116'-16'6</inkml:trace>
    </iact:actionData>
  </iact:action>
  <iact:action type="add" startTime="135732">
    <iact:property name="dataType"/>
    <iact:actionData xml:id="d38">
      <inkml:trace xmlns:inkml="http://www.w3.org/2003/InkML" xml:id="stk38" contextRef="#ctx0" brushRef="#br0">21760 3933 0,'0'0'6,"0"0"4,0 0 0,0 0-1,0 0 0,0 0 1,0 0-1,0 0 0,0 0 1,0 0-1,50-8 0,-17-1 1,21 9-1,20-8 1,13 8-1,0-8 0,0-1 1,17 1-1,11 8 1,22-8-1,-9 8 0,-20 8 0,-13-8 1,4 8 0,21 1-1,8-1 0,5 0 1,-26 1-1,-28-1 0,-17 0 1,-4 0-1,0 1 0,4-1 0,8 0 1,-3 1-1,-14-1 1,-11-8-1,-13 0 0,-9 8 1,-3-8-1,-5 0 0,-8 0 0,-4-8 1,0 8-1,0 0 0,-82-33 1,-34 0 0,-58-9-1,-33-8 1,9 17-1,11 9 0,10 7 0,7 17 0,4 0 1,9 0-1,21 8 0,20 1 1,29 7-1,29-8 0,17 1 1,16-9-1,8 0 0,13 0 0,4 0 1,0 0-1,0 0 1,99 24-1,-20-7 1,33 8-1,33 0 1,20 0-1,-12-1 0,-20-7 0,-5 8 1,8-9-1,9-7 0,-8-1 1,-26-8-1,-11 8 0,-1 0 0,4 1 0,-3-9 2,-9-9-3,-25 1 2,-25-8-1</inkml:trace>
    </iact:actionData>
  </iact:action>
  <iact:action type="add" startTime="142303">
    <iact:property name="dataType"/>
    <iact:actionData xml:id="d39">
      <inkml:trace xmlns:inkml="http://www.w3.org/2003/InkML" xml:id="stk39" contextRef="#ctx0" brushRef="#br0">21930 3908 0,'0'0'2,"0"0"1,0 0 5,0 0 2,-45 0 0,40 0-2,1 0 3,0 0-2,4 0 0,0-8 0,0 8 0,0 0 1,0 0-1,0 0 1,104-17-1,-51 9 0,1 8 1,-4-8-1,-5 8 0,-3-9 0,-5 9 1,4-8-1,1 0 1,12-1 0,8 1-1,8-8 0,9 7 1,-1 1-1,-3 8 0,-9 0 1,-17 0-1,1 0 0,0 0 1,4-8-1,3 8 6,14-8-6,7 8-4,5 0 4,8 0 0,-12 8 1,-9 0-1,-8-8 0,-4 8 1,0-8-1,8 0 1,9 0-1,12 0 0,8 0 1,0 9-1,-12-1 1,-21 0-1,-13 0 0,-11-8 1,-5 9-1,-4-9 0,-5 8 0,1-8 1,0 0-1,0 0 1,0 0-1,0 0 1,-1 0-1,-3 0 0,-4 0 0,-5 0 0,0 0 1,1 0 0,-5 0-2,-4 0 2,0 0 1,1 0-4,-1 0 3,0 0 1,-4 0-4,0 0 3,0 0-1,0 0 1,0 0-1,0 0 2,0 0-3,0 0 1,0 0 0,-116 0 1,66-8 0,-12 8-2,-16-9 2,-1 9 0,0 0-1,-3 9 1,3-9-2,-4 0 2,-12 0-1,-12 0 1,-9 0-2,0 0 3,4 8-2,17 0 0,12-8 0,1 0 0,3 0 1,0 0-2,5 0 2,8 0 0,12 0-1,8 0 0,13 0 1,8 0 0,5 0-2,7 0 2,5 0-1,0 0 1,4 0 0,0 0-2,4 0 1,0 0 0,0 0 1,0 0 0,0 0 0,128 33-1,-79-24 1,13 7-2,21 1 1,25-1 1,28 1-1,9 0 0,-25-9 1,-25 0 0,-8 0-2,0 9 2,0-9-1,-4 0 1,-21-8-1,-25 0 1,-16 0-1,-13-16 0</inkml:trace>
    </iact:actionData>
  </iact:action>
  <iact:action type="add" startTime="158430">
    <iact:property name="dataType"/>
    <iact:actionData xml:id="d40">
      <inkml:trace xmlns:inkml="http://www.w3.org/2003/InkML" xml:id="stk40" contextRef="#ctx0" brushRef="#br0">9129 5498 0,'0'0'2,"0"0"-1,0 0 9,0 0-1,0 0 1,-54-46-1,25 26 1,-12-5-1,-13-8 0,-8-9 1,4-7-1,9-5 0,7-12 2,9-5 0,8 1-1,9-1 0,-1 1-2,-3 4 3,3 8-3,0 4 2,5 8-2,8 5 2,-4 0-1,16-1 0,-4-3 2,13-1-3,3 1 2,9-5 0,4 0-2,5 9 2,-1 8 0,0 0 0,0-1-1,1 18 0,-1-1 1,8 9-1,5 8-1,12 0 2,17 0-1,16-8 0,12 8 1,-3 0-1,7 0 1,5 0-2,13 0 2,3-17-1,-12 1 1,-25-1 2,-25 0-5,-20 9 3,-17 8-2,-8 0 1,-8 0 1,-5 0-1,0 0-2,1 0 3,-5 8-1,0-8 0,1 9 0,-1-9 0,0 8 1,0 0 0,1 9-2,-1 8 2,0 8 0,-4 17-1,5 16 1,-9 17-1,0 8 0,0-9 0,-9-7 1,5-17-1,0-12 0,0-9 1,0-4-1,0-4 1,-5-4-1,1-5 0,0 1 1,-5 0-1</inkml:trace>
    </iact:actionData>
  </iact:action>
  <iact:action type="add" startTime="159724">
    <iact:property name="dataType"/>
    <iact:actionData xml:id="d41">
      <inkml:trace xmlns:inkml="http://www.w3.org/2003/InkML" xml:id="stk41" contextRef="#ctx0" brushRef="#br0">13415 5183 0,'0'0'6,"0"0"4,0 0 1,0 0-2,0 0-1,0 0 2,0 0-1,0 0 0,0 0 1,0 0-1,50-20 0,-33 20 1,-1 0-1,9 0 1,8 4-1,13 4 0,7-4 1,5 0-1,4-4 0,5 0 1,3 0 0,4 4-1,13 5 0,8 3 1,-4 0-1,5 1 0,-14-9 1,14 0-1,7 0 1,0 0-1,1 5 0,-9 3 0,-8 5 1,-9-5-1,-3-4 1,-1 1-1,5-5 0,4-4 1,-5 0-1,-16 0 0,-16 0 1,-13 0-1,-8 0 1,-4 0-1,-5 0 0,-3 0 0,-5 0 1,0 0-1,-4 0 0,0 0 0,1 0 1,-5 0-1,0 0 1,0 0-1,0 0 1,0 0-1,0 0 0,-83-8 1,37 8-1,-8-5 1,-8 1-1,-4 0 0,-12-4 1,-5 0-1,-4 3 0,0 1 0,0 4 1,4 0 0,1 0-1,-5-4 0,-4-8 0,0-1 1,0 1-1,8 8 0,9 4 1,11 4-1,10 0 0,3 4 1,9 1-1,3-1 0,9 4 1</inkml:trace>
    </iact:actionData>
  </iact:action>
  <iact:action type="add" startTime="177962">
    <iact:property name="dataType"/>
    <iact:actionData xml:id="d42">
      <inkml:trace xmlns:inkml="http://www.w3.org/2003/InkML" xml:id="stk42" contextRef="#ctx0" brushRef="#br0">6117 11398 0,'0'0'3,"0"0"-1,0 0 7,0 0 2,0 0-3,0 0 1,0 0 1,46 0-1,-42 0 1,0 0-1,4 0 1,1 0-1,3 0 0,-4 0 0,5 0 1,3 0-1,5 0 0,8 0 0,8 0 1,13-4-1,20 0 1,4-1-1,5 1 2,-4 0-3,-5 4 2,-12 0-1,-4 0 0,-5 0 0,1 0 0,4 0 1,-1-4-1,10 4 0,7-4 1,0 4 0,-4 0-1,1 0 0,-14 4 1,-3 0-1,-9 0 0,-3 0 0,-5 1 1,0-1-1,-4 0 0,4-4 1,0 0-1,0 0 1,4 0-1,1 0 0,-1 0 0,0 0 1,-4 0-1,0 0 1,4 0-1,1 0 0,-1 0 1,4 0-1,1 0 0,-1 4 1,0 0-1,-3 0 0,-1-4 1,0 0-1,0 0 0,5 0 0,7 0 1,9 0-1,4 0 0,5 0 1,-1 0 0,0 0-1,-8 4 0,-4 0 0,-5 1 1,-7-5-1,-1 4 1,-4-4-1,-4 0 0,5 0 0,-14 0 0,5 4 1,-4-4 0,0 0 0,0 0-2,8 0 2,17-4-1,20-17 0,21-29 0</inkml:trace>
    </iact:actionData>
  </iact:action>
  <iact:action type="add" startTime="183510">
    <iact:property name="dataType"/>
    <iact:actionData xml:id="d43">
      <inkml:trace xmlns:inkml="http://www.w3.org/2003/InkML" xml:id="stk43" contextRef="#ctx0" brushRef="#br0">9866 11249 0,'0'0'2,"0"0"1,0 0 5,0 0 1,0 0 1,0 0-1,0 0 1,0 0-1,-13 41 0,13-37 1,0 0-1,0 1 0,4-1 0,0 4 1,9 0-1,-5 1 1,9-1-1,8 0 0,12 0 1,17 1-1,16-1 1,0 0-1,5 1 0,-1-1 2,-8 0-3,-4 0 2,-8-4-1,0 1 1,-4-1-1,-9-4 0,-4 0 1,-4 0-1,-4 0 1,-4 0-1,-4 0 0,-5 0 0,-3 0 1,-5 0-1,-4 0 0</inkml:trace>
    </iact:actionData>
  </iact:action>
  <iact:action type="add" startTime="191255">
    <iact:property name="dataType"/>
    <iact:actionData xml:id="d44">
      <inkml:trace xmlns:inkml="http://www.w3.org/2003/InkML" xml:id="stk44" contextRef="#ctx0" brushRef="#br0">9539 12586 0,'0'0'2,"0"0"-1,0 0 8,0 0 2,0 0-3,0 0 2,0 0-1,49 29 1,-32-25-1,0 4 1,-1-3-1,5 3 1,-1-4-1,1 4 0,0 1 1,4-1-1,8 4 1,16-3-1,9-1 0,13-8 0,11 0 3,5 0-1,-8 0-1,-9 0-2,-4 0 3,-8 0-3,0 0 2,8-4-1,9 0 1,4-1-1,3-3 0,-3 0 2,-9 0-3,-12-1 3,-12 5-4,-9 0 3,-12 0-1,0 4 1,-13 0-1,0 0 0,-3 0-1,-1 0-1,-4 0 3,0 0 0,0 0-1,0 0 1,-4 0-1,0 0 0,0 0 0,0 0 1,0 0-1,-148-17 2,52 17-2,1 0-1,0 0 2,-8 0-1,-9 9 1,4 3-1,-8 5 1,25-5-1,21 0 0,16-3 1,13-5-1,8 0 0,8 0 0,4-4 1,5 0-1,-1 0 0,9 0 1,4 0-2,0 0 2,4 0-1</inkml:trace>
    </iact:actionData>
  </iact:action>
  <iact:action type="add" startTime="204327">
    <iact:property name="dataType"/>
    <iact:actionData xml:id="d45">
      <inkml:trace xmlns:inkml="http://www.w3.org/2003/InkML" xml:id="stk45" contextRef="#ctx0" brushRef="#br0">4135 11472 0,'0'0'2,"0"0"1,0 0 5,0 0 2,0 0-1,0 0 0,0 0 1,0 0-1,0 0 1,0 0-2,0 0 2,0 0 0,0 0-1,0 0 0,0 0 1,0 0-1,0 0 0,0 0 0,0 0 1,0 0-1,0 0 1,38 0-1,-30 0 0,0 0 1,9 0-1,-1 0 1,1 0-1,-1 0 0,9 0 0,8 4 1,-8-4-1,16 0 1,-7 0-1,7 0 5,0 0-10,1 0 6,-9 0-1,0 0 2,0 0-2,-4 0 0,0 0 0,0 0 0,0 0 1,0 0-1,0 0 0,8 0 1,4 0-1,5-4 1,4 0-1,3 0 0,1 0 1,-4 0-1,-1 0 0,-3-1 0,-5 5 1,-3 0-1,-1 0 1,0 0-1,4 0 0,-8 0 0,1 0 1,-1 0-1,0 0 1,-4 0-1,4-4 0,0 0 1,0 0-1,4 4 0,5-4 1,3 0-1,1 4 0,-5 0 0,0 0 1,-3 0-1,-5 0 1,0 0-1,0 0 0,4 0 0,-4 0 0,0 4 1,0-4-1,1 0 1,-1 0-1,4 0 1,0 0-1,0 0 0,5 0 1,3 0-1,5-4 0,4 4 1,-5 0-1,1 0 0,0 0 1,-1 0-1,-3 0 0,-5 4 1,-4-4-1,-3 0 0,-1 0 1,4 0-1,0 0 0,0 0 1,9-4-1,3 0 0,1-1 1,4 1-1,-9 0 0,1 0 1,4 4-1,-9 0 1,4 0-2,-3 0 2,-1 0-1,1 4 1,-1-4-1,0 0 1,1 0-1,-1-4 0,0 0 0,5 0 0,-1 0 1,1 4-1,-1 0 1,-3 0-1,-1 0 1,1 0 0,3 4-1,-8 0 0,5 0 0,-1 0 1,0 0 0,1 0-1,-5-4 0,4 0 0,5 0 1,-1 0-1,5 0 0,4 0 1,0 0-1,-1 0 6,5 5-9,0-1 1,-4 0 3,0 0-1,-4 0 0,-5 0 1,1-4 0,-1 0-2,1 0 2,3-4 0,5 0-1,0 0 1,0 4-1,-1 0 0,1 0 0,-4 0 0,-1 0 1,1 0 0,-9 0-1,1 0 0,-1 0 1,1 0-2,3-4 2,1 0-1,3-5 1,5 1-2,0 0 2,-5 4 0,1 0-1,-4 4 0,-1 0 0,1 0 1,3 4-1,-3 0 1,-1 0-1,5-4 0,-9 0 1,1-4-1,3-4 0,1-1 1,-1 1 0,-3 4-2,-5 0 4,0 0-1,-4 4-3,-4 0 0,0 0 0,0 0 1,0 4 0,0 0 0,-4-4 1,-4 0 0,-5 0-1,-3 0-1,3-8 3,9-17-3</inkml:trace>
    </iact:actionData>
  </iact:action>
  <iact:action type="add" startTime="210112">
    <iact:property name="dataType"/>
    <iact:actionData xml:id="d46">
      <inkml:trace xmlns:inkml="http://www.w3.org/2003/InkML" xml:id="stk46" contextRef="#ctx0" brushRef="#br0">4264 14197 0,'0'0'3,"0"0"0,0 0 5,0 0 1,58 4 1,-1-4-1,18-4 0,8 4 1,-1 0-1,5 0 1,13-5 0,11-3 1,9-4-2,4 4 1,-4 3-1,13 1 2,16 0-3,20 4 1,18-4 0,11-4 0,1-1 1,8-3-1,4 0 1,0 7 0,33 5-1,29 0 0,16 9 0,34-1 0,8 0 1,13-4-1,-5 1 1,4-5 1,5-9-4,8-11 3,-9-18-1,-41-16 1</inkml:trace>
    </iact:actionData>
  </iact:action>
  <iact:action type="add" startTime="210996">
    <iact:property name="dataType"/>
    <iact:actionData xml:id="d47">
      <inkml:trace xmlns:inkml="http://www.w3.org/2003/InkML" xml:id="stk47" contextRef="#ctx0" brushRef="#br0">22356 12607 0,'0'0'7,"0"0"2,0 0 1,0 0-1,54 20 0,12 1 0,34 4 1,32 0-1,13-4 2,12-5-3,8-8 2,18-16-1,15-17 0,1-16 1</inkml:trace>
    </iact:actionData>
  </iact:action>
  <iact:action type="add" startTime="213687">
    <iact:property name="dataType"/>
    <iact:actionData xml:id="d48">
      <inkml:trace xmlns:inkml="http://www.w3.org/2003/InkML" xml:id="stk48" contextRef="#ctx0" brushRef="#br0">22021 12574 0,'0'0'6,"0"0"3,0 0 1,0 0-1,0 0 1,0 0-2,0 0 2,0 0-1,0 0 1,0 0-1,0 0 0,0 0 1,0 0-1,0 0 1,0 0-1,0 0 0,0 0 0,0 0 1,0 0-1,0 0 1,0 0-1,0 0 0,0 0 1,0 0-1,0 0 0,0 0 1,0 0-1,0 0 0,0 0 1,0 0-1,25-58 0,-21-9 1,4-15-1,5-14 1,7 9-1,1 17 2,4 8-3,4 12 1,8 5 1,9-1-1,12-8 0</inkml:trace>
    </iact:actionData>
  </iact:action>
  <iact:action type="add" startTime="221799">
    <iact:property name="dataType"/>
    <iact:actionData xml:id="d49">
      <inkml:trace xmlns:inkml="http://www.w3.org/2003/InkML" xml:id="stk49" contextRef="#ctx0" brushRef="#br0">4065 10069 0,'0'0'3,"0"0"-3,0 0 10,0 0-3,0 0 3,0 0-1,0 0 1,0 0-1,-41 25 0,41-9 1,0 26-1,16 32 0,1 38 1,8 16-1,8 5 2,0-9-3,0-12 2,-8-21-1,-9-13 0,1-11 1,-9-18-1,0-7 0,1-9 1,-1-8-1,0-9 0</inkml:trace>
    </iact:actionData>
  </iact:action>
  <iact:action type="add" startTime="222177">
    <iact:property name="dataType"/>
    <iact:actionData xml:id="d50">
      <inkml:trace xmlns:inkml="http://www.w3.org/2003/InkML" xml:id="stk50" contextRef="#ctx0" brushRef="#br0">4135 9874 0,'0'0'6,"0"0"4,0 0-1,0 0 0,0 0 1,0 0-1,0 0 1,0 0-1,62 25 0,-12-17 1,16 1-1,9-5 0,8-4 1,-1 0-1,1 0 2,12-4-1,9-5-1,16-3 1,4-5-1,-13 5 2,-11-1-3,-26 5 2,-3 0-2,-1 0 3,4-5-3,5-3 1,8 3 4,-9-3-7,-3 3 5,-9 5-4,-8 4 4,-4 0-3,4 0 1,8 4 1,4 0-1,17 0 1,8 0-1,9 4 1,-1 4-1,5 0 1,8 1-1,8-5-1,12 0 2,-3 0 0,-5 4 1,-8 5-4,4-5 3,4-4-1,1 0 0,-1 0 0,-4 5 1,0-1 2,0 0-6,4-4 5,-8-4-3,-12 4 2,-5 1-1,-7 3 0,-1 0 0,0 0 1,4-3 0,0-1-2,1 0 3,-1 4-3,-4 5 2,0-1-1,1-4 0,3 1 2,4-1-3,1 0 3,-5 0-4,-8 1 4,-12-1-3,-5 0 5,-4 1-5,1-1-2,-1 0 3,-4 0 0,-8 1 1,-4-1-1,-9 0 1,-3 0-2,-9 1 3,-4-1-3,0 0 2,-4 1-1,0 3 1,4 0-1,-1 9 0,6 8 1,3 13-1,0 20 4,-4 12-4,-8 5-5,0-1 6,0-7-1,4-1 1,4-3-1,0-10 1,0-7-1,-8-13 0,-5-3 1,-3-10-1,-5-3 0,-3-8 0,-1-5 1,-4 0-1,0-4 0,0 0 1,0 0-1,-4 1 1,0-1-1,0 0 1,0 0-1,0 0 0,0 0 1,0 0 0,0 1-1,-4-1 0,0 0 0,0 0 1,0 0-1,-4 0 1,-1 0-1,-7 1 0,-13-1 1,-8 0-1,-17 4 1,-12 5-1,-9-1 0,-20 0 1,-21 1-1,-20 3 1,-17 5-1,-21 4 0,-17 0 0,-28 0 1,-37-5-1,-26-20 0,-69-20 1</inkml:trace>
    </iact:actionData>
  </iact:action>
  <iact:action type="add" startTime="226139">
    <iact:property name="dataType"/>
    <iact:actionData xml:id="d51">
      <inkml:trace xmlns:inkml="http://www.w3.org/2003/InkML" xml:id="stk51" contextRef="#ctx0" brushRef="#br0">9642 12590 0,'0'0'3,"0"0"-3,0 0 11,0 0-3,0 0 2,0 0-1,0 0 0,0 0 1,0 0-1,0 0 0,0 0 1,0 0-1,8 42 0,9-38 0,16 0 1,8 0-1,26 0 1,20-4-1,12-8 0,8 0 2,-7-1 0,-5 1-2,8 4 0,9 4 1,16-4 1,17 0-4,4-9 3,17-3 0,-1-5-2,1-4 3,-26 0-2,-36 0 0,-30 5 1,-20 3 0,-17 5-2,-12 3 2,-9 5-2,-3 0 0,-5 0 1,0 4 0,-3 0 1,-1 0-2,-4 0 2,-4-4-1,-13 0 1,-28-5-1,-42-7 0,-17-1 1,5 9 0,4 4-1,-13 0 0,-20 4 1,-17 4-1,4 4 0,17 5 1,17 3-1,-5-3 0,4-5 0,5-4 1,4 0-1,12-4 1,17 0-1,12 4 0,8 0 1,4 1-1,9-1 0,8 0 1,4 0-1,9-4 0,3 0 0,1 0 1,4 0-1,0 0 1,-1 0-1,5 0 0,0 0 0,0 0 1,0 0-1,4 0 0,0 0 1,0 0-1,0 0 0,116 12 1,-5 9-1,34 4 0,25 0 1,3-4-1,1-5 1,-17-3-1,-32-9 0,-14 0 0,-7 0 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304">
    <iact:property name="dataType"/>
    <iact:actionData xml:id="d0">
      <inkml:trace xmlns:inkml="http://www.w3.org/2003/InkML" xml:id="stk0" contextRef="#ctx0" brushRef="#br0">18703 3428 0,'0'0'2,"0"0"-1,0 0 9,0 0-1,0 0 0,0 0 1,0 0-1,0 0 0,0 0 1,0 0-1,0 0 1,50 0-1,-26 0 0,10 0 0,7 0 0,4 0 1,13 8 0,4 0-1,9-8 0,3-8 2,17 0 0,4-1-2,1 9 0,-1 9 1,8-9 0,9 8-2,0-16 2,3 8-1,-3-9 0,-8 18 1,7-1-1,1-8 0,4 0 1,4-8 0,12-1-2,13-7 2</inkml:trace>
    </iact:actionData>
  </iact:action>
  <iact:action type="add" startTime="11444">
    <iact:property name="dataType"/>
    <iact:actionData xml:id="d1">
      <inkml:trace xmlns:inkml="http://www.w3.org/2003/InkML" xml:id="stk1" contextRef="#ctx0" brushRef="#br0">6287 3287 0,'0'0'2,"0"0"1,0 0 5,0 0 1,0 0 1,0 0-1,0 0 1,0 0-1,0 0 0,0 0 1,0 0-1,0 0 0,0 0 0,0 0 1,0 0-1,0 0 1,0 0-1,0 0 1,0 0-1,0 0 1,0 0-1,0 0 0,0 0 1,0 0-1,0 0 0,0 0 1,62 0-1,-25-8 1,13 8-1,4-9 0,3 9 0,-3-8 1,0 8-1,-13-8 1,1 8 1,-1-8 2,-4 8-9,5 0 6,-1-9-1,5 9 1,3 0-1,5 0 0,0 0 1,8 0-1,0 0 0,-4 0 1,0 0-1,-4-8 0,-5 8 1,1 0 1,4 0-3,-1 0 0,5 0 2,0 0-1,9 0 1,3 0 0,-4 0-2,0 0 2,-8 0 3,-4 0-8,0 0 4,0-8 1,3 8 0,1 0-1,13 0 0,11 0 2,5 0-3,0 0 2,-8 0-1,-9-9 0,-4 9 0,1-8 1,7 8-1,5-8 0,12 8 0,-4 0 1,4 0 0,-9 0 0,-7-8-2,-1-1 2,1 1-1,-1 0 0,5 8 1,4 0-1,3 0 0,-3 0 0,-4 0 1,-9 0 0,0-9-1,5 9 0,4-8 0,7 8 1,10 0-1,-1 0 1,-4 0-2,-4 0 2,-5 0 0,1 0-1,4 0 1,8 0-2,5 0 1,3 8 2,-4-8-3,-8 9 3,0-9-3,9 0 2,11 8-1,13 0 0,-8 1 1,0-1-1,-4 8 0,0-7 1,3 7-2,18 1 2,-1-1 0,1 1-1,-5 0 0,8-1 1,1 1-2,-5-1 2,-3-8-1,-26 9 1,-8 0 0,-8 7-2,-4-7 2,-9 0-1,9-1 1,-13-8-1,5-8 0,-1 9 0,-3-9 0,-5 0 2,-4 8-3,-4-8 2,-4 8-1,-5-8 1,1 9 0,-1-9-1,5 0 0,0 0 0,4-9 0,8 9 1,-8-8-1,0 8 0,4 8 1,4-8-2,5 9 2,-9-9-1,4 0 1,8-9-1,5 1 1,-5 0 0,1 8-2,-9 0 2,-4 0 2,0 0-5,4 8 2,1-8 0,-5 0 1,0 0-1,0 0 1,0-8-1,-4 8 1,-4-9-2,-5 9 2,-7 0-1,-5 0 1,-4 9-1,-4-9 0,0 0 0,-4 0 1,4-9-1</inkml:trace>
    </iact:actionData>
  </iact:action>
  <iact:action type="add" startTime="17017">
    <iact:property name="dataType"/>
    <iact:actionData xml:id="d2">
      <inkml:trace xmlns:inkml="http://www.w3.org/2003/InkML" xml:id="stk2" contextRef="#ctx0" brushRef="#br0">19874 3312 0,'0'0'2,"0"0"2,0 0 5,0 0-1,0 0 2,0 0-1,0 0 1,0 0-1,0 0 1,-42-17-1,30 17 0,0-8 1,-1 8-1,1-8 1,8 8-1,-13 0 0,5-9 1,-1 9-1,1-8 1,0 8-1</inkml:trace>
    </iact:actionData>
  </iact:action>
  <iact:action type="add" startTime="17333">
    <iact:property name="dataType"/>
    <iact:actionData xml:id="d3">
      <inkml:trace xmlns:inkml="http://www.w3.org/2003/InkML" xml:id="stk3" contextRef="#ctx0" brushRef="#br0">19444 3212 0,'0'0'7,"0"0"2,0 0 1,0 0-1,0 0 0,0 0 0,0 0 0,-50-33 1,29 8 0,5 1-1,-1-18 1,1-7-1,3-18 0,9 1 1,0 0-1,4 0 0,-4-1 0,0 9 1,-1-8 0,5-17-2,5 1 2,3-18-1,4 1 1,1 16-1,-5 8 1,0 17-1,1 9 0,-5 7 1,4 9-1,4-8 0,5 8 1,8-9-1,8 1 0,0 0 1,4-1-1,0 1 0,1-1 0,3 9 1,-12 0-1,4 8 1,-4 0-1,-4 17 0,0 0 1,0 0-1,8 8 0</inkml:trace>
    </iact:actionData>
  </iact:action>
  <iact:action type="add" startTime="17799">
    <iact:property name="dataType"/>
    <iact:actionData xml:id="d4">
      <inkml:trace xmlns:inkml="http://www.w3.org/2003/InkML" xml:id="stk4" contextRef="#ctx0" brushRef="#br0">20395 1382 0,'0'0'8,"0"0"1,0 0 1,0 0-1,50 25 0,-34-8 1,1-9-1,-1 9 0,1-9 1,0 9 1,-5-9-4,0 8 2,1 1 1,-1-1-1,1 1 1,-1 0-1,5-1 0,-1 1 1,5-1-1,0 17 0,-5 9 0,1 7 2,-9 9-2,-4 9 0,0-1 1,0 0-1,0 0 0,5 9 1,3-9-1,1 0 0,-1 1 1,-4-9-1,-4-9 0,-4 1 1,0 0-1,-4-1 0,-4 1 0,0-9 1,-1 9-1,-3-8 0,4-1 1,-1-8 0,1-8 0,0 0-2,4 0 1,0-9 1,-5 1-1,1-1 1,4 9-1,-13-8 0,1 8 0,-5-1 1,5 1-1,-13 0 0,4 0 0,0 0 1,-4-9-1,-16 1 1,-38 8-1,-54-9 0,-70 9 1,-28-25-1,-5-8 0</inkml:trace>
    </iact:actionData>
  </iact:action>
  <iact:action type="add" startTime="19199">
    <iact:property name="dataType"/>
    <iact:actionData xml:id="d5">
      <inkml:trace xmlns:inkml="http://www.w3.org/2003/InkML" xml:id="stk5" contextRef="#ctx0" brushRef="#br0">19638 1581 0,'0'0'9,"0"0"-3,0 0 4,0 0-1,0 0 1,0 0-1,0 0 0,0 0 1,0 0-1,0 0 0,0 0 1,70-16-1,-20 7 1,24 9-1,18 0 0,7 0 1,-4 0 0,-12 0 1,-17 0-2,-4 0 0</inkml:trace>
    </iact:actionData>
  </iact:action>
  <iact:action type="add" startTime="33566">
    <iact:property name="dataType"/>
    <iact:actionData xml:id="d6">
      <inkml:trace xmlns:inkml="http://www.w3.org/2003/InkML" xml:id="stk6" contextRef="#ctx0" brushRef="#br0">19228 3494 0,'0'0'2,"0"0"0,0 0 16,0 0-17,-20-58 8,11 33 0,1-8 1,0 0-1,0-8 0,4-9 0,-1-33 1,1-33-1,-4-8 1,0 8 0,-1 0-2</inkml:trace>
    </iact:actionData>
  </iact:action>
  <iact:action type="add" startTime="33926">
    <iact:property name="dataType"/>
    <iact:actionData xml:id="d7">
      <inkml:trace xmlns:inkml="http://www.w3.org/2003/InkML" xml:id="stk7" contextRef="#ctx0" brushRef="#br0">19783 1051 0,'0'0'7,"0"0"2,41 0 1,9 0-1,33 0 1,20 0-1,5 0 0,-22 0 2,-11 0-1,-17 8 0,-4-8-1</inkml:trace>
    </iact:actionData>
  </iact:action>
  <iact:action type="add" startTime="34093">
    <iact:property name="dataType"/>
    <iact:actionData xml:id="d8">
      <inkml:trace xmlns:inkml="http://www.w3.org/2003/InkML" xml:id="stk8" contextRef="#ctx0" brushRef="#br0">21272 1151 0</inkml:trace>
    </iact:actionData>
  </iact:action>
  <iact:action type="add" startTime="34188">
    <iact:property name="dataType"/>
    <iact:actionData xml:id="d9">
      <inkml:trace xmlns:inkml="http://www.w3.org/2003/InkML" xml:id="stk9" contextRef="#ctx0" brushRef="#br0">21305 1772 0</inkml:trace>
    </iact:actionData>
  </iact:action>
  <iact:action type="add" startTime="58914">
    <iact:property name="dataType"/>
    <iact:actionData xml:id="d10">
      <inkml:trace xmlns:inkml="http://www.w3.org/2003/InkML" xml:id="stk10" contextRef="#ctx0" brushRef="#br0">9191 5365 0,'0'0'4,"0"0"-4,0 0 10,0 0-2,0 0 1,0 0 0,0 0 0,0 0 1,54-37-1,-42 29 1,5 0 0,4-1-1,-1 1 0,5 4 1,0 0-1,4 0 0,4-5 1,4 5-1,5-4 1,-1 0-1,0-1 0,1 1 2,-1 0-3,1-1 2,3 1 0,5 4-2,16 4 2,4 0-1,13 0 0,4 0 1,0-4-1,-9 0 1,-7 0-1,-13 0 1,-5 4-2,1 0 2,4 4-1,4 0 1,4 0-1,5 0 0,-1 0 0,-4-4 1,-8 0 0,-8-4-1,-5 0 0,-7 0 0,-1 0 1,0 0-1,0 4 0,0 0 1,9 0-1,12 8 1,12 0-1,5 0 0,-1-4 1,-3 1-1,-9-5 0,0-5 0,-4 1 1,-1 4-1,1 0 1,4 4-1,5 1 0,3 3 1,-4 0-1,-4 0 0,-8-3 1,-4-1-1,-1 0 1,-3-4-1,-1 0 0,1 0 1,4 0-2,7 4 2,10 0-1,3 0 0,0 0 1,-3 1 0,-5-1-1,-9 0 0,-3 0 0,-4 0 2,-1-4-3,5 0 3,3 0-3,5 4 1,0 0 1,4 1 0,-4-1-1,-4 0 1,0 0-2,-4 0 2,-5 0-1,-8 0 0,-4 1 1,-4-1 0,-4 0-2,4-4 1</inkml:trace>
    </iact:actionData>
  </iact:action>
  <iact:action type="add" startTime="60320">
    <iact:property name="dataType"/>
    <iact:actionData xml:id="d11">
      <inkml:trace xmlns:inkml="http://www.w3.org/2003/InkML" xml:id="stk11" contextRef="#ctx0" brushRef="#br0">9584 4898 0,'0'0'7,"0"0"1,0 0 1,0 0 1,0 0 0,0 0-1,0 0 0,0 0 1,0 0-1,0 0 0,0 0 1,0 0-1,0 0 1,0 0-1,46 0 0,-46 0 0,4 0 1,0 0-1,0 0 1,4 0-1,1 0 1,-1 0-1,4 0 0,9 0 1,-4 4-1,7 0 0,5 0 1,5 4-1,7 1 1,9-1-1,7-4 0,14 0 1,3-4 0,1 0-1,-9 0 0,-4 0 1,-4 0-1,-4 4 1,4 0 0,-5 1-1,10-1 0,3-4 0,4-4 1,5-5-1,-1 1 0,-12 4 1,-8 0 0,0 0 0,-9 4-2,-3 4 2,3 0-1,5 0 0,-1 0 1,13 4-1,5-3 2,11-1-3,1 0 1,-5 0 0,-3 0 1,-5 0 0,0 0-1,4 5 2,5-1-4,3 0 3,5-4 3,4-4-7,-8 0 3,-5 0 0,-8 0 0,-8 0 1,-4 0 0,4 4-2,0 1 2,8-1 0,9-4-2,7 0 2,-3-4-1,4-1 0,-17 5 2,-4 0-4,-4 0 4,0 0-3,-4 5 2,3-1 0,1 0 0,0 0-2,0-4 1,-4 0 1,-4 0 0,-5 0-1,1 0-1</inkml:trace>
    </iact:actionData>
  </iact:action>
  <iact:action type="add" startTime="71524">
    <iact:property name="dataType"/>
    <iact:actionData xml:id="d12">
      <inkml:trace xmlns:inkml="http://www.w3.org/2003/InkML" xml:id="stk12" contextRef="#ctx0" brushRef="#br0">10424 6699 0,'0'0'2,"0"0"0,0 0 8,0 0-1,0 0 0,0 0 0,0 0 1,0 0-1,50-34 0,-34 26 0,5 0 2,8 0-3,17 3 2,16 1-1,12 0 1,13 0-1,0-4 2,-9-1 0,-7 1-2,-5 0 0,0 0 1,13 3-1,16 5 0,17 0 0,8-4 2,-9-4-3,-11 0 2,-9 4-1,-4 4-1,8 0 1,8 0 0,1 0 1,-9-4-1,-13-1 1,-7 5-2,4 0 2,-1 5-1,17 3 1,13 0-1,4-4 1,-1-4-1,13 0 0,17 0 1,37 4-2</inkml:trace>
    </iact:actionData>
  </iact:action>
  <iact:action type="add" startTime="76033">
    <iact:property name="dataType"/>
    <iact:actionData xml:id="d13">
      <inkml:trace xmlns:inkml="http://www.w3.org/2003/InkML" xml:id="stk13" contextRef="#ctx0" brushRef="#br0">19212 3966 0,'0'0'3,"0"0"0,0 0 6,0 0-1,0 0 1,0 0 0,-66-8 0,20 8 1,-20 8-1,-13 0 0,1 9 1,3 8 0,13-1 0,8 1-2,13 17 2,20-1-1,9 1 0,24 16 1,38 33-1,33 16 1,28 22-1,-11-9 0,-13-21 1,-21-20-1,-16-21 0,-17-13 1,-9-12-1,-7-8 0,-9-8 0,-8-5 1,0 1-1,-25 3 1,-28 9-1,-43 8 1,-23-4-1,-10-4 0,26-4 1,24-1-1</inkml:trace>
    </iact:actionData>
  </iact:action>
  <iact:action type="add" startTime="76572">
    <iact:property name="dataType"/>
    <iact:actionData xml:id="d14">
      <inkml:trace xmlns:inkml="http://www.w3.org/2003/InkML" xml:id="stk14" contextRef="#ctx0" brushRef="#br0">19729 4504 0,'0'0'7,"0"0"2,0 0 0,54 4 1,33 5-1,45-1 1,21-4-1,-16-4 3,-21 0-5,-13 4 3,-8 0-1,-8 0 0,-12 1 1,-5 3-1,-12-4 1,-13 0-1,-12 4 0,-12 1 0</inkml:trace>
    </iact:actionData>
  </iact:action>
  <iact:action type="add" startTime="76871">
    <iact:property name="dataType"/>
    <iact:actionData xml:id="d15">
      <inkml:trace xmlns:inkml="http://www.w3.org/2003/InkML" xml:id="stk15" contextRef="#ctx0" brushRef="#br0">19659 5187 0,'0'0'7,"0"0"3,0 0 1,62-4-3,33-8 0,54-9 2,29-4 0,-4-4 3,-25 4-5,-13 5 2,-16 3-2,-8 1 2,-21-1-1,-21 5-1,-12-5 6,-12-8-9,-13-12 6</inkml:trace>
    </iact:actionData>
  </iact:action>
  <iact:action type="add" startTime="77132">
    <iact:property name="dataType"/>
    <iact:actionData xml:id="d16">
      <inkml:trace xmlns:inkml="http://www.w3.org/2003/InkML" xml:id="stk16" contextRef="#ctx0" brushRef="#br0">20759 4248 0,'0'0'8,"0"0"3,0 0-3,0 0 0,58 49 1,-4-7 1,16-1-1,5 9 0,-1 4 0,1-1 2,-9 5-2,-8 4 0,-17-8 0,-16-12 1,-13-9-1,-12-4 1,-12 12-1,-33 30 1,-51 24-1,-32 0 0,-13-16 0,34-26 0</inkml:trace>
    </iact:actionData>
  </iact:action>
  <iact:action type="add" startTime="77487">
    <iact:property name="dataType"/>
    <iact:actionData xml:id="d17">
      <inkml:trace xmlns:inkml="http://www.w3.org/2003/InkML" xml:id="stk17" contextRef="#ctx0" brushRef="#br0">22513 4049 0,'0'0'7,"0"0"1,0 0 2,-45 8-1,-25 17 1,-30 25-1,-7 16 0,28 0 2,17-8-3,12-8 2,17-9 0,17-4-1,8 1 0,12-1 0,12 4 1,26 5-1,28-5 1,17-12-1,0-12 0,-9-9 0,-20 0 1,-16-3-1,-13-1 0,-13 0 0,-12 4 1,-16 13-1,-34 33 1,-49 41-1,-12 21 1,28-21-1,25-8 1,29-13-1,25-11 0,25-5 1,37-5-1,58-11 0,66-42 0,121-62 0</inkml:trace>
    </iact:actionData>
  </iact:action>
  <iact:action type="add" startTime="89152">
    <iact:property name="dataType"/>
    <iact:actionData xml:id="d18">
      <inkml:trace xmlns:inkml="http://www.w3.org/2003/InkML" xml:id="stk18" contextRef="#ctx0" brushRef="#br0">18566 5663 0,'0'0'2,"0"0"0,0 0 7,0 0 1,79 0-2,8-4 2,29-4-1,4 0 0,8-5 2,4-3-1,-7 3 0,-14 5 0,-16 8-1,1 4 0,3 0 0,4 1 1,1-5-1,-5 4 1,-4 4-1,-8 0 0,-4 5 2,-9-1-3,-3 0 3,-1-3-3,9-1 2,-1 0-2,17 1 2,13 3-1,-1 0 0,5 1 2,-8-1-3,-5 1 1,-8-1 1,-4-4-1,12-3-1,5 3 2,16 0-1,16 5 0,1-5 2,-5 0-3,-4-4 4,-8 0-5,-4 5 3,-8 3-1,-17 1 0,-21 3 1,-12-4-2,-8 1 3,-5-5-3,1 0 3,3 1-3</inkml:trace>
    </iact:actionData>
  </iact:action>
  <iact:action type="add" startTime="90947">
    <iact:property name="dataType"/>
    <iact:actionData xml:id="d19">
      <inkml:trace xmlns:inkml="http://www.w3.org/2003/InkML" xml:id="stk19" contextRef="#ctx0" brushRef="#br0">16841 6645 0,'0'0'6,"0"0"5,0 0-1,0 0-2,0 0 1,0 0 1,0 0-1,50-17 0,-21 9 1,4 4-1,8 0 0,5 4 0,8 4 1,3 4-1,6 4 1,-1-3-1,4-5 2,8-4-1,13 4-1,4 0 1,13 4-1,-1 5 2,-4-1-3,13 1 3,25-1-3,16-4 2,8 1 2,13-5-5,4-4 0,0 0 2,0 0 0,-9 0 1,1 0 0,4 0-1,8-4 0,16 0 0,30-9 1,28-12 0,21-24-2</inkml:trace>
    </iact:actionData>
  </iact:action>
  <iact:action type="add" startTime="106795">
    <iact:property name="dataType"/>
    <iact:actionData xml:id="d20">
      <inkml:trace xmlns:inkml="http://www.w3.org/2003/InkML" xml:id="stk20" contextRef="#ctx0" brushRef="#br0">8471 8226 0,'0'0'3,"0"0"-3,0 0 10,0 0-1,0 0 0,0 0 1,0 0-1,46-29 0,-38 25 1,0 0-1,1 0 0,-1 0 1,0 0-1,0 0 0,5-1 1,-9 1-1,4 0 0,1 0 1,3 0-1,5 0 1,3 0-1,-3-1 1,3 1-1,5 0 1,0 0-1,0 0 0,4 0 0,-4 0 1,4-1-1,0-3 0,0 0 3,0 0 1,0-1-6,-1 1 0,1-4 2,0 3 0,-4 1 1,0 0-1,-4 4 0,-1-1 0,1 1 2,0 0-3,-1 4 1,1 0 1,4 0 0,-8 0-1,3 0 0,5 0 1,0 0-1,4 0 1,0 0-2,0 0 3,0 0-3,0 0 1,-4-4 1,-1 0 0,1 0-2,0 0 3,-4-1-3,-1 1 2,1 0-1,0 0 1,-1 0-2,1 0 2,-4 0-1,-1-1 1,1 1-1,-1 4 0,1 0 1,-1 0 0,-3 0-2,-1 0 1,5 0 1,-1 0 0,1 0-1,-1 0 0,5 4 1,0 1-2,4-1 3,-1 0-3,1 0 2,4 0-1,0 0 0,0 0 0,0 1 1,0-1-1,0-4 0,-4 0 1,0 0 0,4 0 0,-13 0-2,5 0 1,-5 0 1,1 0-1,0 0 1,-1 0-2,1 0 3,3 0-2,-11 0 0,3 0-1,0-4 2,-3 4 1,-1 0-2,0 0 0,5 0 1,-9 0-2,0 0 1,4 0 0</inkml:trace>
    </iact:actionData>
  </iact:action>
  <iact:action type="add" startTime="125389">
    <iact:property name="dataType"/>
    <iact:actionData xml:id="d21">
      <inkml:trace xmlns:inkml="http://www.w3.org/2003/InkML" xml:id="stk21" contextRef="#ctx0" brushRef="#br0">18074 4082 0,'0'0'2,"0"0"2,0 0 4,25 50 1,4 32 1,12 67-1,1 34 1,-9 15-1,-13-3 0,-7-9 1,-5-12-1,-4-4 0,0-13 1,5-28-1,-1-42 0,4-25 1,1-25 1,-1-21-4</inkml:trace>
    </iact:actionData>
  </iact:action>
  <iact:action type="add" startTime="125703">
    <iact:property name="dataType"/>
    <iact:actionData xml:id="d22">
      <inkml:trace xmlns:inkml="http://www.w3.org/2003/InkML" xml:id="stk22" contextRef="#ctx0" brushRef="#br0">18322 3891 0,'0'0'8,"0"0"1,0 0 0,0 0 0,46-8 0,8 0 1,37 0 0,25-1-1,12-7 0,4 7 2,17-7 0,21 8-3,8-1 3,20 1-3,9 0 3,-8-9-3,-17 9 2,-4-9 0,-13 9-2,-3 0 3,-9 0-2,-9 8-3,-11 0 4,7 8-1,5 8 0,-4 1 1,0-9-1,-5 9 0,1 8 0,-5-1 2,-12 1-2,0 0 0,0 0 1,0 0-1,4-9 1,-20 1 0,-13-9-3,-17 1 4,-20-1-2,-13-8 0,-8 8 0,-8-8 1,-4 8-1,0 1 1,-1-1-1,1 0 1,0 9-1,-1-1-1,1 1 2,0 8-1,-1 8 1,1 0-1,0 8 0,4 9 1,-1 8-1,1 17 1,0 3-1,-4 9 1,-9-4-1,-4-4 0,-4-9 0,1-8 0,-1 4 1,4 5-1,0 7 1,1 9-1,-5-4 0,4-8 1,-8-13-1,0-8 1,-8-5-1,4-7 0,-1-9 2,1-4-3,0-8 0,4-1 5,0-3-6,-4-5 3,0 1-1,0-1 1,-9 0-1,-24 9 0,-62 8 0,-141 13 1,-174 7-1,-82 5 0,-30-8 1,34-13-1</inkml:trace>
    </iact:actionData>
  </iact:action>
  <iact:action type="add" startTime="130819">
    <iact:property name="dataType"/>
    <iact:actionData xml:id="d23">
      <inkml:trace xmlns:inkml="http://www.w3.org/2003/InkML" xml:id="stk23" contextRef="#ctx0" brushRef="#br0">7905 10495 0,'0'0'2,"0"0"-1,0 0 10,0 0-3,45 0 1,-24 0 1,-1 0-1,1 0 1,-4 0-1,-1 0 0,1 0 1,-5 0-1,1 0 0,-5 0 1,0 0-1,0 0 0,1 0 1,3 0-1,0 0 0,1 0 1,-1 0-1,1 0 0,3-4 1,1 0-1,-5 4 1,1 0-1,-1 0 1,0 0-1,5 0 0,0 0 1,3 0-1,1 0 0,4 0 2,4 0 0,0 0-2,0 0 0,4 0 1,4 0-1,0 0 0,9 0 1,-1 0 0,1 0-2,-5 0 2,-4 0-1,1 0 0,-5 0 1,0 0-1,4 4 1,0 0-1,5 0 1,3 5-2,1-1 2,-1 0 0,1 0-1,3-3 0,1-1 3,-5-4-1,1 0-7,-1 0 4,-3 0 1,-5 0 0,-4 0 1,4 0-1,-12 4 1,8 0-1,0 0 1,5 0-1,-1 0 1,0 1-1,-4-1 0,0 0 1,-8 0-1,0-4 0,0 4 1,-4-4-1,-1 0 0,-7 0 0,3 0 1,-3 0-1,-1 0 1,5 0-2,-9 0 2,4 0-1,1 0 2,-1 0-3,5 0 2,-1 0 0,1 0-2,-1 0 2,1-4-1,-1 0 0,-3 4 1,-5 0-1,0 0 0,1 0 1,-1 0-1,-4 0 0,0 0 0,0 0 1,0 0-1,1 0 0,-1 0 1,0 0-1,0 0 1,0 0-1,0 0 0,0 0 1,5 0-1,-9 0 0,0 0 1,0 0-1,0 0 1,0 0-1,0 0 0,0 0 1,0 0-1,0 0 0,0 0 0,0 0 1,0 0-1,0 0 1,0 0-1,0 0 0,0 0 1,0 0-1,0 0 0,0 0 0,0 0 1,0 0-1,0 0 1,0 0-1,0 0 1,0 0-1,0 0 0,0 0 1,0 0-1,0 0 0,0 0 0,0 0 1,0 0-1,0 0 0,0 0 1,0 0-1,0 0 1,0 0-1,-104 4 1,84-4-1,-5 0 0,0 0 1,0-4-1,-4 0 1,-4-5-2,-4 1 2,0 0 0,-1 0-2,1-1 2,0 5-1,-5 0 1,-3 0 0,-1 4-1,-3 0 0,-1 0 0,0 0 0,9 0 1,0 0-1,12 0 1,-8 0-1,8 0 0,4 0 1,0 0-1,0-4 0,0 0 1,0-1-1,5 1 0,-5 0 1,0 4-1,0-4 0,0 4 1,-3 0-1,-6-4 0,-7 4 0,-17-4 2,-4 0-3,-8 0 2,-5-1 0,5 1 0,8 0-1,-4 0 0,-9 0 1,-20-4-1</inkml:trace>
    </iact:actionData>
  </iact:action>
  <iact:action type="add" startTime="140549">
    <iact:property name="dataType"/>
    <iact:actionData xml:id="d24">
      <inkml:trace xmlns:inkml="http://www.w3.org/2003/InkML" xml:id="stk24" contextRef="#ctx0" brushRef="#br0">9158 9046 0,'0'0'9,"0"0"-2,0 0 4,0 0-4,0 0 3,0 0-1,0 0 1,0 0-1,0 0 1,0 0-1,0 0 0,0 0 1,0 0-1,0 0 0,0 0 0,0 0 1,50 25 0,-21-17-2,8 1 2,4-5 0,5 0-1,3 0 0,5 0 0,4 0 1,13 4 0,15 1 1,22-1 6,8-8-17,8-4 16,4 0-13,13 0 6,41-13 0,45-16 1</inkml:trace>
    </iact:actionData>
  </iact:action>
  <iact:action type="add" startTime="144470">
    <iact:property name="dataType"/>
    <iact:actionData xml:id="d25">
      <inkml:trace xmlns:inkml="http://www.w3.org/2003/InkML" xml:id="stk25" contextRef="#ctx0" brushRef="#br0">7913 9357 0,'0'0'2,"0"0"1,0 66 5,0-16 2,0 20-1,-4 38 1,0 20-1,-1 0 2,10-8 1,3-4-4,0-16 1,-8-13 1,0-9-1,0-11 0,0-14 0,4-3 2</inkml:trace>
    </iact:actionData>
  </iact:action>
  <iact:action type="add" startTime="145026">
    <iact:property name="dataType"/>
    <iact:actionData xml:id="d26">
      <inkml:trace xmlns:inkml="http://www.w3.org/2003/InkML" xml:id="stk26" contextRef="#ctx0" brushRef="#br0">7739 9253 0,'0'0'7,"0"0"2,0 0 1,0 0 0,0 0-1,0 0 0,0 0 1,0 0-1,0 0 0,0 0 1,0 0-1,41-4 0,-32 0 1,11 0-1,-3-5 0,12-3 0,12-5 1,13 1-1,-4-1 1,3 1-1,-3-1 0,-4 5 1,-1-1 1,-16 5 0,4 0-3,-4 4 2,4 0-1,0-1 1,5 1-1,3 0 1,9 0-2,8 0 2,-1-4-1,1-1 0,0 1 0,-8 0 2,-5 4-2,-7-1 0,-5 1 1,-4 4-2,-4 0 2,-1 0-1,5 0 1,0 0-1,4 0 0,9 0 1,3 0-1,5-4 1,4 0-1,4 0 0,0 4 0,-5-4 1,-3 0 0,-4-1-2,-9 1 3,0 0-3,-4 0 4,-4 0-2,0 0-6,4 0 6,-8 4-1,4 0 2,0 4-3,4 0 2,0 0-1,0 0 1,0 0-2,0 0 2,-4 1-1,-4-1 1,0 0-1,-4 0 0,-5 0 2,5 0-2,-13 0 0,5-4 1,-5 0-2,0 0 1,0 0 0,1 0 0,-5 5 3,0-1-3,0 0-1,0 0 1,0 0 0,0 4 2,1 1-3,-5 3 1,0 5 2,0-17-3,-13 58 3,1-17-3,-1 5 3,1-1-4,0-3 3,3-5 0,1-4 0,4-4-2,4 0 2,0 0 1,0 0-4,-8 8 3,3 4 0,-3 1 0,-4 3-2,-1 5 0,-3 0 3,-1-1-2,5-3 3,-1-5-6,1-3 4,4-5-1,4 0 0,-1-4 2,5-4-3,0 0 1,0-5 0,0 1 1,0 0-1,0-5 0,5 1 1,-1-1-1,-4 1 1,0 0-2,0-1 3,0-4-3,0 1 2,0-1-2,0-3 2,-4 3-1,-5 0 2,-3 5-2,-9 0 1,-20 7-1,-34 5 0,-36 5 0,-26-10 1</inkml:trace>
    </iact:actionData>
  </iact:action>
  <iact:action type="add" startTime="150227">
    <iact:property name="dataType"/>
    <iact:actionData xml:id="d27">
      <inkml:trace xmlns:inkml="http://www.w3.org/2003/InkML" xml:id="stk27" contextRef="#ctx0" brushRef="#br0">9187 6686 0,'0'0'2,"0"0"-1,0 0 9,0 0-1,0 0 0,-8 46 1,4 16-1,-13 37 1,5 38-1,3 20 1,1 9 1,0 3-1,4-11-1,4-9 0,4-25 1,4-29 1,0-20-4,1-17 4,-1-17-3,0-20 2,5-13-3</inkml:trace>
    </iact:actionData>
  </iact:action>
  <iact:action type="add" startTime="150616">
    <iact:property name="dataType"/>
    <iact:actionData xml:id="d28">
      <inkml:trace xmlns:inkml="http://www.w3.org/2003/InkML" xml:id="stk28" contextRef="#ctx0" brushRef="#br0">9142 6773 0,'0'0'7,"0"0"2,0 0 0,53 0 1,22-4-1,41-13 1,8-3-1,-17-1 1,-11 0-1,-10 9 0,-3 4 1,0-1-1,-9 5 0,-3 4 1,-9 0-1,-8 4 1,-9 0-2,-12 1 2,-4-1 0,-8 4-1,0 0 0,-5 1 1,1-1-1,-1 4 0,1 5 0,-1 4 1,1 12-1,-1 8 1,1 13-1,-5 12 1,-3 13-2,-5 12 2,4 12-1,-8 1 1,4-1-1,-4-16 0,4-12 1</inkml:trace>
    </iact:actionData>
  </iact:action>
  <iact:action type="add" startTime="156483">
    <iact:property name="dataType"/>
    <iact:actionData xml:id="d29">
      <inkml:trace xmlns:inkml="http://www.w3.org/2003/InkML" xml:id="stk29" contextRef="#ctx0" brushRef="#br0">7962 10359 0,'0'0'2,"0"0"2,0 0 4,0 0 1,0 0 0,0 0 1,0 0-1,0 0 0,46-9 1,-34 5-1,-3 0 2,7 0-3,5 0 1,8 0 1,0-1-1,4 1 1,4 0-1,0-4 0,1 0 1,-1 3-1,0 1 0,4 0 1,5 4 1,8 0-3,4 4 1,0 0 1,0 1-1,-5-1 1,-3 0-1,-5-4 0,-3 0 1,-5 0-1,0-4 1,1 0-1,-1-1 0,0 1 0,0 0 1,0 4-1,1 0 1,3 0-1,9 0 0,4 0 1,-1 4-1,1 0 1,-8-4-1,-1 0 0,-12 0 1,4 0-2,-8-4 2,0 0-1,-4 0 1,0 0-1,-4 0 0,-1 0 0,-3-1 1,-1 1 0,1 0-1,-5 0 0,1 0 0,-1 0 1,1 0-1,-5 4 1,0 0-1,1 0 0,-5 0 1,0 0-1,0 0 0,0 4 1</inkml:trace>
    </iact:actionData>
  </iact:action>
  <iact:action type="add" startTime="170811">
    <iact:property name="dataType"/>
    <iact:actionData xml:id="d30">
      <inkml:trace xmlns:inkml="http://www.w3.org/2003/InkML" xml:id="stk30" contextRef="#ctx0" brushRef="#br0">11508 10259 0,'0'0'6,"0"0"4,0 0 1,0 0-3,0 0 1,0 0 1,0 0-1,0 0 2,46-4-3,-34 0 1,17 0 1,12 0-1,17-5 0,-4-3 1,8 0-1,-4-1 0,0 5 0,0 0 2</inkml:trace>
    </iact:actionData>
  </iact:action>
  <iact:action type="add" startTime="172189">
    <iact:property name="dataType"/>
    <iact:actionData xml:id="d31">
      <inkml:trace xmlns:inkml="http://www.w3.org/2003/InkML" xml:id="stk31" contextRef="#ctx0" brushRef="#br0">12725 10334 0,'0'0'7,"0"0"2,0 0 1,0 0-1,0 0 0,0 0 1,0 0-1,0 0 1,0 0-1,-9-42 0,9 38 1,-4 0-1,4 0 0,0 0 1,0 0-1,0-1 0,0 1 1,0 0-1,0 0 0,0 0 1,4 0-1,0 0 0,9 0 1,3-1-1,9 1 1,8 0-1,9 0 0,-9 4 1,4 0-1,0 0 0,0 4 1,9 0-1,8 0 0</inkml:trace>
    </iact:actionData>
  </iact:action>
  <iact:action type="add" startTime="174741">
    <iact:property name="dataType"/>
    <iact:actionData xml:id="d32">
      <inkml:trace xmlns:inkml="http://www.w3.org/2003/InkML" xml:id="stk32" contextRef="#ctx0" brushRef="#br0">15596 10301 0,'0'0'6,"0"0"5,0 0-1,0 0-3,0 0 3,0 0-1,0 0 0,0 0 1,0 0-1,41-29 1,-28 24-1,-1 5 0,0 0 1,1 0-1,3 0 5,1 0-9,4 5 4,3-1 1,5 0-1,0 0 0,0 0 1,4 0-1,5-4 0,3 0 1,0-4-1,9-4 1,4 0-1,-4 3 0,-9 5 1,-12 0-1,-8 5 1,-9 3-2</inkml:trace>
    </iact:actionData>
  </iact:action>
  <iact:action type="add" startTime="178774">
    <iact:property name="dataType"/>
    <iact:actionData xml:id="d33">
      <inkml:trace xmlns:inkml="http://www.w3.org/2003/InkML" xml:id="stk33" contextRef="#ctx0" brushRef="#br0">14408 10371 0,'0'0'2,"0"0"0,0 0 8,0 0-1,0 0 0,0 0 1,0 0-1,0 0 0,0 0 0,0 0 1,0 0 0,0 0-1,46 0 0,-25-4 1,16-9-1,21-3 1,20-9-1,13 0 0,-4 9 1,4 3 0,0 5-1,4-4 0,-3-1 0,-1-3 1,0 3-1,-9 5 1,-7 4-1,-9 4 0,-4 4 0,0 0 1,-8 0 0,-4-4-1,-5 0 0,1 0 1,-1-4-1,-8 0 0,5 4 1,-5 0-1,-4 4 0</inkml:trace>
    </iact:actionData>
  </iact:action>
  <iact:action type="add" startTime="184722">
    <iact:property name="dataType"/>
    <iact:actionData xml:id="d34">
      <inkml:trace xmlns:inkml="http://www.w3.org/2003/InkML" xml:id="stk34" contextRef="#ctx0" brushRef="#br0">19224 12934 0,'0'0'2,"0"0"2,0 0 4,0 0 1,0 0 1,0 0-1,-103 45 0,-9 1 1,-24 12-1,16-8 2,20-5-3,26-8 2,24-8-1,17-8 0,12 0 1,9-1-1,8 1 0,8 4 1,17 16-1,20 30 0,42 32 0,33 13 1,8 4-1,-17-16 0,-16-13 1,-20-17-1,-22-11 1,-11-10-1,-14-7 0,-7-1 1,-9-3-1,-16-1 0,-13 13 1,-20 8-1,-38 17 0,-16-9 1,-17-12-1,13-12 1,8-21-1,33-21 0,17-13 1</inkml:trace>
    </iact:actionData>
  </iact:action>
  <iact:action type="add" startTime="185326">
    <iact:property name="dataType"/>
    <iact:actionData xml:id="d35">
      <inkml:trace xmlns:inkml="http://www.w3.org/2003/InkML" xml:id="stk35" contextRef="#ctx0" brushRef="#br0">19646 13845 0,'0'0'8,"0"0"0,0 0 1,71 0 1,16 4-1,49 0 1,38-4 0,8 0-1,-12 4 0,-17 4 1,-17 1-1,-24-5 0,-21 0 0,-13 0 1,-11 4-1,-22 5 1,-16-5-1</inkml:trace>
    </iact:actionData>
  </iact:action>
  <iact:action type="add" startTime="185625">
    <iact:property name="dataType"/>
    <iact:actionData xml:id="d36">
      <inkml:trace xmlns:inkml="http://www.w3.org/2003/InkML" xml:id="stk36" contextRef="#ctx0" brushRef="#br0">19770 14445 0,'0'0'6,"0"0"3,0 0 1,112-17-1,29-7 1,53-18 0,9 5-1,-21 8 0,-21 12 1,-24 5-1,-34-5 0,-24-7 1</inkml:trace>
    </iact:actionData>
  </iact:action>
  <iact:action type="add" startTime="185839">
    <iact:property name="dataType"/>
    <iact:actionData xml:id="d37">
      <inkml:trace xmlns:inkml="http://www.w3.org/2003/InkML" xml:id="stk37" contextRef="#ctx0" brushRef="#br0">20863 13402 0,'0'0'7,"0"0"2,0 0 1,0 0-1,49 37 1,22 9-2,24 16 2,-4-4-1,-17-13 2,-12-8-3,-12-4 2,-13-8-1,-8 0 1,-4 0-1,-8 4 1,-9 8-1,-12 21 0,-17 33 1,-29 38 0,-16 11-1,-25-7 0,-21-25 0,-12-34 2</inkml:trace>
    </iact:actionData>
  </iact:action>
  <iact:action type="add" startTime="186258">
    <iact:property name="dataType"/>
    <iact:actionData xml:id="d38">
      <inkml:trace xmlns:inkml="http://www.w3.org/2003/InkML" xml:id="stk38" contextRef="#ctx0" brushRef="#br0">19944 12648 0,'0'0'7,"0"0"2,0 0 1,0 0 0,0 0-1,66 87 1,-12-8-2,8 12 2,0 4-1,-8-12 2,0-9 2,0-7-6,-5-9 3,-3-17-1,-9-16 0</inkml:trace>
    </iact:actionData>
  </iact:action>
  <iact:action type="add" startTime="186501">
    <iact:property name="dataType"/>
    <iact:actionData xml:id="d39">
      <inkml:trace xmlns:inkml="http://www.w3.org/2003/InkML" xml:id="stk39" contextRef="#ctx0" brushRef="#br0">20701 12491 0,'0'0'6,"0"0"4,0 0-1,-12 41 1,-21 21-1,-21 46 1,-12 20-1,-9 5 1,13-34-1,4-24 1,5-13-1,-1-12 0,-4-9 0</inkml:trace>
    </iact:actionData>
  </iact:action>
  <iact:action type="add" startTime="186725">
    <iact:property name="dataType"/>
    <iact:actionData xml:id="d40">
      <inkml:trace xmlns:inkml="http://www.w3.org/2003/InkML" xml:id="stk40" contextRef="#ctx0" brushRef="#br0">19713 13261 0,'0'0'6,"0"0"4,0 0-1,0 0 1,78-12-1,59-13 0,61-8 1,26-1 0,-17 14-1,-34 16 0,-28 12 1,-29 4-1</inkml:trace>
    </iact:actionData>
  </iact:action>
  <iact:action type="add" startTime="187182">
    <iact:property name="dataType"/>
    <iact:actionData xml:id="d41">
      <inkml:trace xmlns:inkml="http://www.w3.org/2003/InkML" xml:id="stk41" contextRef="#ctx0" brushRef="#br0">21918 13373 0,'0'0'6,"0"0"3,0 0 1,41 0-1,13-9 0,24-3 1,5 0-1,-8 3 1,-17 5-1,-5 4 0,5 8 2,4 13-3,5 12 2,-1 9-1,-17 12 2,1 16-4,-9 25 3,-3 25-1,-13 4 1,-13-12-1,-4-25 1,-4-16-2,0-18 2,-4-11 0,-4-13-1,0-9 0,-4-15 0,8-5 0</inkml:trace>
    </iact:actionData>
  </iact:action>
  <iact:action type="add" startTime="187564">
    <iact:property name="dataType"/>
    <iact:actionData xml:id="d42">
      <inkml:trace xmlns:inkml="http://www.w3.org/2003/InkML" xml:id="stk42" contextRef="#ctx0" brushRef="#br0">23279 13104 0,'0'0'7,"0"0"2,-50 49 0,-28 38 1,-59 62-1,-28 38 2,12-18-3,20-28 2,21-42-1,13-24 0</inkml:trace>
    </iact:actionData>
  </iact:action>
  <iact:action type="add" startTime="188095">
    <iact:property name="dataType"/>
    <iact:actionData xml:id="d43">
      <inkml:trace xmlns:inkml="http://www.w3.org/2003/InkML" xml:id="stk43" contextRef="#ctx0" brushRef="#br0">19448 15662 0,'0'0'6,"0"0"3,-79 50 1,9 4-1,-25 24 1,-13 14-1,5-14 1,16-12-1,16-8 1,18-12-1,15-5 0,22 1 1,24 16-1,33 37 0,50 37 1,29 13-1,-8-29 0,-17-29 1,-20-25-1,-21-16 1,-30-9-1,-15-4 0,-18 0 1,-15 21-1,-38 21 0,-17 16 1,-33-4-1,-8-17 0,9-33 1,15-24-1</inkml:trace>
    </iact:actionData>
  </iact:action>
  <iact:action type="add" startTime="188536">
    <iact:property name="dataType"/>
    <iact:actionData xml:id="d44">
      <inkml:trace xmlns:inkml="http://www.w3.org/2003/InkML" xml:id="stk44" contextRef="#ctx0" brushRef="#br0">20151 16581 0,'0'0'4,"50"13"6,61-5-1,100-8 0,100-8 2,20-17-1,-58 0-2,-79 13 1,-70 8 0,-53 4 1,-30 4-1,-12 4 0,-8 4 0</inkml:trace>
    </iact:actionData>
  </iact:action>
  <iact:action type="add" startTime="188794">
    <iact:property name="dataType"/>
    <iact:actionData xml:id="d45">
      <inkml:trace xmlns:inkml="http://www.w3.org/2003/InkML" xml:id="stk45" contextRef="#ctx0" brushRef="#br0">20267 17074 0,'0'0'7,"0"0"2,120 13 1,41-13-1,75-13 2,12-8 0,-33-3-2,-41 3 1,-41 0 0,-34 0-2</inkml:trace>
    </iact:actionData>
  </iact:action>
  <iact:action type="add" startTime="189018">
    <iact:property name="dataType"/>
    <iact:actionData xml:id="d46">
      <inkml:trace xmlns:inkml="http://www.w3.org/2003/InkML" xml:id="stk46" contextRef="#ctx0" brushRef="#br0">21690 16105 0,'0'0'7,"0"0"3,25 42-1,33 3 0,45 17 0,21-4 1,-8-8 0,-16-4 1,-30-9-1,-25-4-1,-16-4 0,-12 0 1,-9 4-2,-12 8 2,-21 22-1,-33 32 5,-45 33-10,-50 21 5,-25-16 1,-8-38 3</inkml:trace>
    </iact:actionData>
  </iact:action>
  <iact:action type="add" startTime="189428">
    <iact:property name="dataType"/>
    <iact:actionData xml:id="d47">
      <inkml:trace xmlns:inkml="http://www.w3.org/2003/InkML" xml:id="stk47" contextRef="#ctx0" brushRef="#br0">20594 15116 0,'0'0'7,"0"0"2,0 0 1,0 0-1,41 37 0,5 21 1,16 33-1,8 25 0,0 0 2,-12-13-3,-4-7 2,-8-14-1,-9-11 0,-4-9 1,0-16-1,-12-22 0,-1-15 1</inkml:trace>
    </iact:actionData>
  </iact:action>
  <iact:action type="add" startTime="189689">
    <iact:property name="dataType"/>
    <iact:actionData xml:id="d48">
      <inkml:trace xmlns:inkml="http://www.w3.org/2003/InkML" xml:id="stk48" contextRef="#ctx0" brushRef="#br0">21367 14996 0,'0'0'7,"0"0"2,-16 41 1,-9 13-1,-25 45 1,-36 59-1,-18 32 1,-3 1-1,7-22 0,17-36 1,26-42-1,15-46 0,17-32 1</inkml:trace>
    </iact:actionData>
  </iact:action>
  <iact:action type="add" startTime="189934">
    <iact:property name="dataType"/>
    <iact:actionData xml:id="d49">
      <inkml:trace xmlns:inkml="http://www.w3.org/2003/InkML" xml:id="stk49" contextRef="#ctx0" brushRef="#br0">20242 15617 0,'0'0'4,"0"0"6,116 12-1,91-12 1,128-25 0,21-12-2,-63-4 2,-90 16 0,-70 12-1,-47 5 0</inkml:trace>
    </iact:actionData>
  </iact:action>
  <iact:action type="add" startTime="190454">
    <iact:property name="dataType"/>
    <iact:actionData xml:id="d50">
      <inkml:trace xmlns:inkml="http://www.w3.org/2003/InkML" xml:id="stk50" contextRef="#ctx0" brushRef="#br0">22716 15724 0,'0'0'6,"0"0"3,0 0 1,25 42-1,8 12 1,17 37-1,12 41 1,0 17 0,-8-4 2,-1 0-3,-11-25 0,-1-29 1,-12-20 0,4-18-1,-4-11 1,0-17-2,-4-17 2,-4-16-2</inkml:trace>
    </iact:actionData>
  </iact:action>
  <iact:action type="add" startTime="190725">
    <iact:property name="dataType"/>
    <iact:actionData xml:id="d51">
      <inkml:trace xmlns:inkml="http://www.w3.org/2003/InkML" xml:id="stk51" contextRef="#ctx0" brushRef="#br0">23635 15637 0,'0'0'6,"0"0"4,0 0-1,0 0 0,0 46 1,0-29-1,-4 12 1,-5 24-1,-16 43 0,-20 49 1,-30 62 2,-11 12 0,-1 9-7,8-13 4,13-33 1,12-29-1,17-28 0,-4-26 0,3-25 3,1-20-2,-8-25-3,-9-20 2</inkml:trace>
    </iact:actionData>
  </iact:action>
  <iact:action type="add" startTime="194124">
    <iact:property name="dataType"/>
    <iact:actionData xml:id="d52">
      <inkml:trace xmlns:inkml="http://www.w3.org/2003/InkML" xml:id="stk52" contextRef="#ctx0" brushRef="#br0">7127 10412 0,'0'0'2,"0"0"1</inkml:trace>
    </iact:actionData>
  </iact:action>
  <iact:action type="add" startTime="194223">
    <iact:property name="dataType"/>
    <iact:actionData xml:id="d53">
      <inkml:trace xmlns:inkml="http://www.w3.org/2003/InkML" xml:id="stk53" contextRef="#ctx0" brushRef="#br0">7660 10412 0,'0'0'7,"0"0"3,0 0-1,0 0 0,0 0 1</inkml:trace>
    </iact:actionData>
  </iact:action>
  <iact:action type="add" startTime="194325">
    <iact:property name="dataType"/>
    <iact:actionData xml:id="d54">
      <inkml:trace xmlns:inkml="http://www.w3.org/2003/InkML" xml:id="stk54" contextRef="#ctx0" brushRef="#br0">8393 10412 0,'0'0'8,"0"0"1,0 0 1,0 0-1,0 0 1</inkml:trace>
    </iact:actionData>
  </iact:action>
  <iact:action type="add" startTime="194419">
    <iact:property name="dataType"/>
    <iact:actionData xml:id="d55">
      <inkml:trace xmlns:inkml="http://www.w3.org/2003/InkML" xml:id="stk55" contextRef="#ctx0" brushRef="#br0">9067 10412 0</inkml:trace>
    </iact:actionData>
  </iact:action>
  <iact:action type="add" startTime="195770">
    <iact:property name="dataType"/>
    <iact:actionData xml:id="d56">
      <inkml:trace xmlns:inkml="http://www.w3.org/2003/InkML" xml:id="stk56" contextRef="#ctx0" brushRef="#br0">6365 10288 0,'0'0'6,"0"0"5,0 0-2,0 0 0,0 0 0,0 0 1,0 0-1,0 0 0,0 0 0,0 0 1,0 0-1,0 0 1,0 0-1,0 0 0,0 0 1,0 0-1,-53-25 0,24 34 1,-13 3-1,-11 0 0,-14 1 2,-3-5-3,8-4 2,8-4-1,13 0 2,8 0-3,8 0 1,8 0 1,5 0-1,8 0 0,0 0 0,4 0 1,0 0-1,0 0 1,0 0-1,95-4 1,-33-4-1,4 0 0,8-1 1,5 5-1,16 4 1,13-4-1,-1 4 0,-7 0 1,-22 0-1,-16 0 0,-20 0 1,-9 0-1,-8 0 1,-9 0-2,-3 0 2,-1 0-1,-4 0 1,-4 0-1,1 0 1,-5 0-1,0 0 1,0 0-1,0 0 1,-87 12-1,16-16 0,-20 0 1,13 0-1,7 4 0,9 4 1,0 4-1,0 1 1,0-1-1,8-4 0,9 0 1,12-4 0,8 0 0,13 0-2,12 0 1,0 0 1</inkml:trace>
    </iact:actionData>
  </iact:action>
  <iact:action type="add" startTime="197654">
    <iact:property name="dataType"/>
    <iact:actionData xml:id="d57">
      <inkml:trace xmlns:inkml="http://www.w3.org/2003/InkML" xml:id="stk57" contextRef="#ctx0" brushRef="#br0">14636 10400 0,'0'0'6,"0"0"4,0 0-1,0 0 0,0 0 1,0 0-1,0 0 1,0 0-1,0 0 0,0 0 0,0 0 1,0 0-1,0 0 0,0 0 1,0 0-1,70-12 1,-16 7-1,8 5 0,0 0 0,0 5 1,0-1-1,-4 0 1,0 0 0,-8 4-1,8 1 0,8-1 0,4 0 1,5 0-1,-9-3 1,-8-5 0,-4 4-2,-5 0 2,-7 0-1,-5 0 1,-4-4-1,0 4 0,0 0 0,4 1 1,5-1-1,-1 0 0,5 0 0,-1 0 1,1-4 0,-5 0-1,0 0 0,1 0 1,-1 0-1,5 0 0,-5 0 1,-4 0-1,-4-4 0,-4 0 1,-8 0-1,-8-5 0</inkml:trace>
    </iact:actionData>
  </iact:action>
  <iact:action type="add" startTime="202775">
    <iact:property name="dataType"/>
    <iact:actionData xml:id="d58">
      <inkml:trace xmlns:inkml="http://www.w3.org/2003/InkML" xml:id="stk58" contextRef="#ctx0" brushRef="#br0">9137 8901 0,'0'0'2,"0"0"1,0 0 14,0 0-15,-57-62 5,23 33 3,5-4 0,5 0-1,3-4 0,9-9 1,7-4-1,10 1 0,3-9 1,0-4 5,4 4-11,1 8 8,-1 9-2,1 3-1,3 5 1,5 4-1,4 4 0,4 5 0,8 3 3,8 5-4,9 3 0,4 5 2,0 4-2,0 0 1,4 4 1,-12 1-1,8 3 0,4 4 0,8 9 1,13 8 1,4 0-3,4 0 2,-9-4-1,-15-9 0,-14-3 0,-11-1 1,-5 1-2,-4-1 2,0 5 0,0 3-2,-4 5 2,0 0 0,-4-4-1,-4-1 1,-5-3-1,-3-1 1,-1 1-1,-4 0-1,1-5 1,-1 0-1,0 1 2,-4-1-1,1 1 0,-1-1 1,0 1-1,-4-1 0,0 5 0,0 3 1,-4 9-1,0 4 1,-1 5-1,1 3 0,-4-4 1,0 0-1,-1-3 0,1-5 0,0-5 1,-5 1-1,-3 0 1,-17 8-1,-21 5 0,-25 3 1,-20-4-1,0-8 0,12-12 1,8-9-1</inkml:trace>
    </iact:actionData>
  </iact:action>
  <iact:action type="add" startTime="204404">
    <iact:property name="dataType"/>
    <iact:actionData xml:id="d59">
      <inkml:trace xmlns:inkml="http://www.w3.org/2003/InkML" xml:id="stk59" contextRef="#ctx0" brushRef="#br0">7640 10383 0,'0'0'6,"0"0"3,0 0 1,0 0-1,0 0 1,0 0-1,0 0 0,0 0 1,49 9-1,-16-9 0,9 0 1,12 4-1,12 0 0,12 0 1,18 0-1,15-4 2,22 0-3,7-4 2,-16 0-1,-12-4 1,-17-5-1,-4-3 0,-4-1 1,0 1-1,-8 7 0,-1 5 0,1 4 1,-5 0-1,-3 0 1,-13 0-1,0 0 0,-5-4 0,-3 0 2,-9 0-3,-3 0 2,-9-1-1,-5 1 1,-3 0-1,-4 4 0,-5 0 1,-4 0-1,1 0 0,-5 0 0,0 0 1,-4 0-1,0 4 0,0-4 1,0 0-1,0 0 1,0 0-1,-91 46 0,29-30 1,-21 5-1,-12 0 1,0-5-1,-9-3 0,-12 3 1,-12 5 0,-21 8 0,9-4-2,20-9 6,16-3-4,17-5 0,5 0-6,3 5 5,0-1 1,17-3-1,13-1 0,7 0 2,13-4-3,9 0 1,11-4 0,-3 0 1,8 0 1,0 0-4,4 0 5,0 0-5,0 0 2,0 0 1,0 0-1,124-20 0,-70 20 1,8 0 0,12-4 0,17-5-2,4-3 1,5-1 2,-5 1-3,0 4 1,-16 4 2,7-1-3,18 1 2,-1 0-1,1 0 1,-13 0 1,-13 0-4,-11 4 3,-10-4-1,-3-9 0</inkml:trace>
    </iact:actionData>
  </iact:action>
  <iact:action type="add" startTime="207965">
    <iact:property name="dataType"/>
    <iact:actionData xml:id="d60">
      <inkml:trace xmlns:inkml="http://www.w3.org/2003/InkML" xml:id="stk60" contextRef="#ctx0" brushRef="#br0">18012 12396 0,'0'0'2,"0"0"1,0 0 6,0 0 1,0 0-2,21 49 2,-17 13-1,-4 58 0,-21 100 2,-8 95-3,-12 49 2,4-4-1,16-49 1,-4-63-1,17-49 0,8-42 1,8-29 0,17-24-2,-9-17 2</inkml:trace>
    </iact:actionData>
  </iact:action>
  <iact:action type="add" startTime="208307">
    <iact:property name="dataType"/>
    <iact:actionData xml:id="d61">
      <inkml:trace xmlns:inkml="http://www.w3.org/2003/InkML" xml:id="stk61" contextRef="#ctx0" brushRef="#br0">18235 12449 0,'0'0'7,"0"0"2,0 0 1,42 0 0,24 0-1,29 0 0,29-4 1,13 0 1,12 0-3,12 4 2,17 8 0,50 13-1,16 4 0,41-4 1,17-5-1,13-12 1,7-4-2,-20-8 3,-12-4-3,-38 3 1,-32 1 3,-30 0-2,-29-1-3,-8 5 2,-8 4 0,-12 9 1,-18 3-1,-28 0 2,-20-3-3,-14-1 1,-11 0 2,-9 1-3,-4-1 1,-4 0 2,-5 5-3,1-1 1,0 0 0,-5 5 1,5-1-1,-5 5 1,1 0-1,0 4 0,3 4 0,1 8 0,4 8 1,4 18-1,4 24 1,0 16-1,-8 9 1,-9-9-2,-7-12 2,-1-4-1,4 4 0,5 9 1,-1-1 0,-12-8-1,-4-12 0,0-17 0,-4-16 1,4-9 0,-8-4-2,4-4 3,0-4-2,0 0-1,-5-5 2,1 1-1,0-4 1,0-1-2,-5 1 2,1-5-1,-9 5 1,-12 3 0,-17 5 0,-24 4-2,-21-4 1,-9 0 0,-20 4 1,-17 4 0,-28 0-1,-38 4 0,-25-8 1,-20-4-1,-9 4 0,17-12 0,-4 3 2,4 1-3,-33-4 1,-25-5 1,-29 5-1,-38-5 1,-20 5-2,-16 3 2,24 14-1,54 3 2,34 12-3,36 5 1,26 0 1</inkml:trace>
    </iact:actionData>
  </iact:action>
  <iact:action type="add" startTime="209644">
    <iact:property name="dataType"/>
    <iact:actionData xml:id="d62">
      <inkml:trace xmlns:inkml="http://www.w3.org/2003/InkML" xml:id="stk62" contextRef="#ctx0" brushRef="#br0">17967 15410 0,'0'0'5,"0"0"5,-17 66-1,29 29-1,30 75 2,32 78 1,1 9 0,-26-17-1,-16-20-1,-20-26 0,-13-24 0,-4-21 0,-5-29 1,1-29 0,4-20-1,0-26 0,4-12-1,0-12 2,4-13-1,4-4-2</inkml:trace>
    </iact:actionData>
  </iact:action>
  <iact:action type="add" startTime="209969">
    <iact:property name="dataType"/>
    <iact:actionData xml:id="d63">
      <inkml:trace xmlns:inkml="http://www.w3.org/2003/InkML" xml:id="stk63" contextRef="#ctx0" brushRef="#br0">18087 15364 0,'0'0'7,"0"0"3,0 0-1,0 0 0,74-21 0,46-7 0,58-14 0,29 5 2,-5 12-2,-28 17 0,-8 4 1,20 12-1,25 4 1,12-8-1,30 1 0,16-18 1,24-20-1,9-8 0,-20-9 1,-46 13-1,-42 8 0,-28 8 1,-30 13-1,-8 8 1,5 8-1,7 4 0,9 9 0,9 0 1,-1 0 0,-21-1-1,-16-7 0,-20-1 0,-14 0 1,-7 1-1,4 8 1,0 8-1,-1 0 0,-11 0 0,-18-5 1,-7-3-1,-5 0 0,-8-5 1,-4 1-1,-4-1 1,0 1-1,0 0 0,0 3 1,4 9-1,0 4 0,4 9 0,4 7 1,0 14-1,9 24 2,-5 24-2,-12 18 1,-17-9-1,-7-17 0,-5-16 1,-5-8-1,-3 4 1,-4 8-2,-1 4 2,1-4-1,-5-4 1,9-21 0,0-12-2,0-8 1,-5-5 1,5-8-1,0 0 2,-1-4-3,1 0 1,0-4 1,0 0-2,-5 0 2,1 0-1,-5 4 1,-4 4-2,-12 4 3,-4 4-1,-8 1-2,-13 7 2,-25 5-1,-25 0 2,-32 0-4,-34 0 3,-16-5-1,-13-3 1,0 0-1,0-5 1,1 0 0,-9-3-1,-21 3 1,-33-4-2,-53-16 1,-67-21 1,-120-46-1,-78-45 3,-17-25-4,16 0 0,42 13 1</inkml:trace>
    </iact:actionData>
  </iact:action>
  <iact:action type="add" startTime="213893">
    <iact:property name="dataType"/>
    <iact:actionData xml:id="d64">
      <inkml:trace xmlns:inkml="http://www.w3.org/2003/InkML" xml:id="stk64" contextRef="#ctx0" brushRef="#br0">9853 11195 0,'0'0'4,"0"0"-3,0 0 7,0 0 1,0 0 1,0 0-1,-41 37 0,37-33 0,0 5 1,4-5-1,0 0 1,0 0-1,0 0 0,0-4 1,0 0-1,29 33 0,-1-16 1,22-5-1,16-3 0,17-5 0,4 0 1,-4 0-1,-5 0 2,-3 0 0,-1-4-1,9 0-2,-4-8 3,7 0-3,-3-5 2,-12 5-1,-14 4 0,-7 0 0,-13 4 1,-4 0 0,-4 0-2,-4 0 2,0 0-1,-4 0 1,-1 0-1,1 0 0,-4 0-1,-1 0 1,1 0 0,-1-4 1,-3 4-2,-1 0 2,-4 0-1,1 0 1,-5 0-1,0 0 0,0-5 1,0 1-1,-4 0 0,0 4 0,0 0 1,0 0-1,0 0 1,-111-29-1,32 29 1,-16 4-1,-9 5 0,13-5 1,9 0-1,3 0 0,-4 4 1,-12 9-1,-4 4 0,8-1 1,8 1-1,21-9 0,12 1 1,13-5-1,12-4 1,5 0-2,7 0 2,1 1-1,3-5 1,5 0-1,0 0 0,0 4 1,4 0-1,0 0 1,0-4-1,0 0 0,0 0 0,91 4 1,-29 0-1,8 0 1,5 1-1,4-1 0,-1 0 1,5 0-1,4-4 1,4 0-1,8-4 0,-16 0 1,-5 0-1,-11-1 0,-14 5 0,-11 0 1,-5 0-1,-8 0 1,-4 0-1,-4 5 0,-1-5 1,-7 0-2,3 0 2,1 0 0,-5 0-2,1 0 2</inkml:trace>
    </iact:actionData>
  </iact:action>
  <iact:action type="add" startTime="225353">
    <iact:property name="dataType"/>
    <iact:actionData xml:id="d65">
      <inkml:trace xmlns:inkml="http://www.w3.org/2003/InkML" xml:id="stk65" contextRef="#ctx0" brushRef="#br0">15964 7829 0,'0'0'3,"0"0"-3,0 0 10,0 0-1,0 0 0,0 0 1,46-21-1,-17 13 0,4 4 1,4 0-1,13-1 1,20 1-1,29-4 0,21-4 2,4 3-1,-12 9 0,-4 0-1,-9 0 1,0-8-1,0 0 2,1-1 1,-22 9-8,-3 0 5,-1 9 0,5-1 1,4 0-1,4-4 0,-1-4 1,1-4-1,0 0 0,-12 4 1,-1 4 0,-4 0-1,-3 5 0,3-5 0,0 0 1,9-8-2,4-4 2,4-1 0,-5 1-1,-3 4 0,-5 8 2,1 0-3,-1 0 1,5-4 1,16-4-1,9 0 2,7 4-3,13 8 2,5 1-2,11-5 2,13 0-1,9-4 0,20-4 1,33-5-1,25-11 1</inkml:trace>
    </iact:actionData>
  </iact:action>
  <iact:action type="add" startTime="228461">
    <iact:property name="dataType"/>
    <iact:actionData xml:id="d66">
      <inkml:trace xmlns:inkml="http://www.w3.org/2003/InkML" xml:id="stk66" contextRef="#ctx0" brushRef="#br0">21823 12582 0,'0'0'1,"0"0"3,0 0 5,0 0 0,0 0 0,0 0 1,0 0 0,0 0-2,0 0 2,0 0 0,0 0-1,0 0 0,0 0 0,0 0 1,4 45-1,0-3 1,0 37-1,4 45 0,-16 54 2,4 49-3,-4 26 2,-1 8-1,1-29 1,4-38-1,4-32 0,4-34 0,4-37 1,1-25-1,-5-16 0,0-25 1,-4-17-1,0-8 0</inkml:trace>
    </iact:actionData>
  </iact:action>
  <iact:action type="add" startTime="228934">
    <iact:property name="dataType"/>
    <iact:actionData xml:id="d67">
      <inkml:trace xmlns:inkml="http://www.w3.org/2003/InkML" xml:id="stk67" contextRef="#ctx0" brushRef="#br0">21918 12338 0,'0'0'7,"0"0"3,0 0-1,0 0 0,0 0 1,0 0-1,0 0 0,66-21 1,-37 21 0,12 4-1,17 0 0,17-4 0,20-4 0,12-4 2,5 0 0,0 8-1,-5 4-2,5 4 2,-13 0 0,-16-4-2,-17-4 2,-8 0-1,-21 0 1,-3 0-1,-5 0 1,-5 0-2,-3 5 1,-4-1-1,-1 4 1,1 4 1,-1 13-1,5 25 0,4 20 1,0 25-1,-1 13 0,1 25 1,0 16-1,-4 16 0,-1-3 1,1-5-1,0-8 0,-5-8 1,-7-21-1,-5-25 0,-4-16 1,0-21-1,0-13 1,0-7-1,0-9 0,0-5 1,0-3-2,0-4 2,0-1 0,0-3-2,-4-1 2,-1 1-1,1-1 1,-20 9-1,-22 8 1,-33 8-1,-41 4 0,-33-3 1,-29-14-1,-12-15 0,4-5 0,7-12 1</inkml:trace>
    </iact:actionData>
  </iact:action>
  <iact:action type="add" startTime="229979">
    <iact:property name="dataType"/>
    <iact:actionData xml:id="d68">
      <inkml:trace xmlns:inkml="http://www.w3.org/2003/InkML" xml:id="stk68" contextRef="#ctx0" brushRef="#br0">22410 14772 0,'0'0'7,"0"0"1,0 0 2,0 0-1,0 0 1,4 42-1,0 20 0,-4 54 1,-12 70-1,-17 58 2,-12 58-3,-5 38 1,1-13 1,7-33-1,22-50 1,8-49-1,12-50 0,0-38 1,4-28-1,0-25 1,5-21-1,-1-8 0,1-13 0,-5-8 1</inkml:trace>
    </iact:actionData>
  </iact:action>
  <iact:action type="add" startTime="230342">
    <iact:property name="dataType"/>
    <iact:actionData xml:id="d69">
      <inkml:trace xmlns:inkml="http://www.w3.org/2003/InkML" xml:id="stk69" contextRef="#ctx0" brushRef="#br0">22513 15406 0,'0'0'8,"0"0"1,0 0 0,0 0 1,50-21-1,20 0 0,34 0 0,12 1 1,4-1 1,-9 0-3,-11 9 2,-5 4 0,-16 8-2,3 8 2,5 4-1,0 5 0,-4 0 1,-5-5-1,-11 0 1,-1 1-1,-21-1 0,-3 1 1,-5 3-1,-8 5 0,-4 4 1,0 4-1,-9 4 0,1 0 1,-5 4-1,0 5 0,1 7 1,-5 22-1,-4 24 0,-4 25 1,-8 17-1,-9 3 0,1 5 1,-1 0-1,1 0 0,3-8 1,9-17-1,0-13 0,0-11 1,0-5-1,-4-8 0,-1-13 1,5-8-1,0-12 0,0-5 1,0-7-1,0-9 0,-1-5 1,5 1-1,-12-4 0,0 0 0,-13 8 1,-25 4-1,-45 8 1,-66-4-1,-59-16 1,-36-21-1,-46-25 1,16-16-1,34-13-1</inkml:trace>
    </iact:actionData>
  </iact:action>
  <iact:action type="add" startTime="235445">
    <iact:property name="dataType"/>
    <iact:actionData xml:id="d70">
      <inkml:trace xmlns:inkml="http://www.w3.org/2003/InkML" xml:id="stk70" contextRef="#ctx0" brushRef="#br0">19758 8943 0,'0'0'3,"-70"8"0,-13 17 5,-25 29 0,-7 28 2,19 18 1,22 3-3,20-3 2,17-9-1,16-9 0,17 5 1,8 0-1,13 4 0,24 9 1,38-9-1,37-25 1,16-37-2</inkml:trace>
    </iact:actionData>
  </iact:action>
  <iact:action type="add" startTime="235741">
    <iact:property name="dataType"/>
    <iact:actionData xml:id="d71">
      <inkml:trace xmlns:inkml="http://www.w3.org/2003/InkML" xml:id="stk71" contextRef="#ctx0" brushRef="#br0">19895 9423 0,'0'0'7,"0"0"2,45-4 0,38-9 1,45-3-1</inkml:trace>
    </iact:actionData>
  </iact:action>
  <iact:action type="add" startTime="235842">
    <iact:property name="dataType"/>
    <iact:actionData xml:id="d72">
      <inkml:trace xmlns:inkml="http://www.w3.org/2003/InkML" xml:id="stk72" contextRef="#ctx0" brushRef="#br0">21012 9593 0,'0'0'8,"0"0"1,0 0 1,8 70-1,-8-20 1,-4 12-1,-9 4 0,-24-4 1,-13-16-1,1-34 1,3-28-1</inkml:trace>
    </iact:actionData>
  </iact:action>
  <iact:action type="add" startTime="236048">
    <iact:property name="dataType"/>
    <iact:actionData xml:id="d73">
      <inkml:trace xmlns:inkml="http://www.w3.org/2003/InkML" xml:id="stk73" contextRef="#ctx0" brushRef="#br0">21127 8934 0,'0'0'7,"0"0"3,-86 54 0,-14 29-2,-32 45 3,12 13-1,21-17-1,28-28 0,22-30 1,16-25-1,12-12 1,8-8-1,5-13-1</inkml:trace>
    </iact:actionData>
  </iact:action>
  <iact:action type="add" startTime="236431">
    <iact:property name="dataType"/>
    <iact:actionData xml:id="d74">
      <inkml:trace xmlns:inkml="http://www.w3.org/2003/InkML" xml:id="stk74" contextRef="#ctx0" brushRef="#br0">20346 9290 0,'0'0'6,"0"0"4,0 0-1,0 0 0,0 0 1,45 21-1,-16-8 1,8-1-1,5 9 0,16 8 1,8 8-1,8 4 0,1 5 2,-9-1-3,-12-3 2,-13-9-1,-8-4 0,-8-8 1,-9-5-1,-3-3 0,-1-5 1,-3-4-1,3-4 0</inkml:trace>
    </iact:actionData>
  </iact:action>
  <iact:action type="add" startTime="236868">
    <iact:property name="dataType"/>
    <iact:actionData xml:id="d75">
      <inkml:trace xmlns:inkml="http://www.w3.org/2003/InkML" xml:id="stk75" contextRef="#ctx0" brushRef="#br0">21806 8798 0,'0'0'7,"0"0"2,0 0 2,12 41-3,1 5 2,8 16-1,-1 8 0,-3 9 1,-9 4-1,-12 4 2,-17 12-3,-37 33 2,-41 9-1,-17 4 0,-12 4 1</inkml:trace>
    </iact:actionData>
  </iact:action>
  <iact:action type="add" startTime="237586">
    <iact:property name="dataType"/>
    <iact:actionData xml:id="d76">
      <inkml:trace xmlns:inkml="http://www.w3.org/2003/InkML" xml:id="stk76" contextRef="#ctx0" brushRef="#br0">22526 8694 0,'0'0'7,"0"0"2,0 0 1,0 0-1,0 0 0,4 71 1,0-1-1,0 33 0,0 5 0,1-9 2,3-20-2,0-17 0,5-16 1,3-17-1,5-13 0,-5-7 1,13-18-1,25-24 0,29-33 1,20-33-1,-3-5 0,-30 25 0,-29 21 1,-12 17 0,-12 16-1,-9 13 0,-4 8 0,-4 4 0,0 8 1,0-8-1,-29 95 1,-8 13 3,-9 49-5,-3 25 2,3 0-1,1-12 1,-5-8-1,9-17 1,-13-13-2,-4-16 2,-16-29-1,-30-25 1,-32-33-1,-46-37-1</inkml:trace>
    </iact:actionData>
  </iact:action>
  <iact:action type="add" startTime="238573">
    <iact:property name="dataType"/>
    <iact:actionData xml:id="d77">
      <inkml:trace xmlns:inkml="http://www.w3.org/2003/InkML" xml:id="stk77" contextRef="#ctx0" brushRef="#br0">19117 10615 0,'0'0'7,"0"0"4,0 0-1,0 0-3,58 17 3,0-17-1,33 0 0,12 0 1,17 4-1,8-8 2,9-4-3,3-1 2,30-3-1,20-1 0,38 1 1,45-5-1,-12-3 0,16-1 1,4-8-1,-45 0 0,29 4 1,-17 5-1,-16 3 0,24 0 1,-16 9-1,-25 0 0,-24 4 1,-55-5-1,-24-3 0,-9-5 1</inkml:trace>
    </iact:actionData>
  </iact:action>
  <iact:action type="add" startTime="258008">
    <iact:property name="dataType"/>
    <iact:actionData xml:id="d78">
      <inkml:trace xmlns:inkml="http://www.w3.org/2003/InkML" xml:id="stk78" contextRef="#ctx0" brushRef="#br0">6849 15290 0,'0'0'2,"0"0"0,0 0 8,0 0-2,0 41 2,5 21 0,-1 58-1,0 58 0,-4 21 2,-8 8-3,-5-25 2,-3-24-1,3-30 1,5-33-1,4-25 0,12-16 1,21 4-1,33-8 0,21-9 1,33-16-1,16-21 0,21-16 1,13-17-1,3-17 0,-7-12 0,-22-33 1,-16-45-1</inkml:trace>
    </iact:actionData>
  </iact:action>
  <iact:action type="add" startTime="258406">
    <iact:property name="dataType"/>
    <iact:actionData xml:id="d79">
      <inkml:trace xmlns:inkml="http://www.w3.org/2003/InkML" xml:id="stk79" contextRef="#ctx0" brushRef="#br0">9187 14921 0,'0'0'8,"0"0"1,-58 54 1,-16 12-1,-42 38 0,-17 28 1,18 13-1,15 25 0,34 16 1,25 9-2,20-1 2,21-7 0,29-5-1,50-8 0,41-21 0,49-58 1,38-49-1,21-55 0</inkml:trace>
    </iact:actionData>
  </iact:action>
  <iact:action type="add" startTime="258714">
    <iact:property name="dataType"/>
    <iact:actionData xml:id="d80">
      <inkml:trace xmlns:inkml="http://www.w3.org/2003/InkML" xml:id="stk80" contextRef="#ctx0" brushRef="#br0">10275 14797 0,'0'0'7,"-74"50"2,-5 37 1,-8 58-1,4 66 2,13 33-2,12-16 0,9-13 0,15-33 0,18-33 1,16-25-1,29-4 1,37-12-1,50-17 0,41-37 0,25-50 1,29-49-1,17-67 1,-30-50-1</inkml:trace>
    </iact:actionData>
  </iact:action>
  <iact:action type="add" startTime="259012">
    <iact:property name="dataType"/>
    <iact:actionData xml:id="d81">
      <inkml:trace xmlns:inkml="http://www.w3.org/2003/InkML" xml:id="stk81" contextRef="#ctx0" brushRef="#br0">9833 15969 0,'0'0'7,"0"0"3,0 0-1,119 4 1,68-4-1,77-4 2,5-17-3,-29 0 1,-70-4 1,-42-4 0</inkml:trace>
    </iact:actionData>
  </iact:action>
  <iact:action type="add" startTime="259217">
    <iact:property name="dataType"/>
    <iact:actionData xml:id="d82">
      <inkml:trace xmlns:inkml="http://www.w3.org/2003/InkML" xml:id="stk82" contextRef="#ctx0" brushRef="#br0">10755 16027 0,'0'0'7,"-8"78"3,8 26-1,8 70 0,21 53 1,12 18 0,1-51-1,-5-41 1,-8-49-1,-4-50 1,-13-54-2,9-58 2</inkml:trace>
    </iact:actionData>
  </iact:action>
  <iact:action type="add" startTime="259451">
    <iact:property name="dataType"/>
    <iact:actionData xml:id="d83">
      <inkml:trace xmlns:inkml="http://www.w3.org/2003/InkML" xml:id="stk83" contextRef="#ctx0" brushRef="#br0">11963 15037 0,'0'0'6,"37"112"3,50 78 1,46 84 0,-17-30-1,-42-29 0,-57-33 0,-50 5 1,-50 16-1,-29-17 1,0-41-1,-8-50 1,0-54-1</inkml:trace>
    </iact:actionData>
  </iact:action>
  <iact:action type="add" startTime="260474">
    <iact:property name="dataType"/>
    <iact:actionData xml:id="d84">
      <inkml:trace xmlns:inkml="http://www.w3.org/2003/InkML" xml:id="stk84" contextRef="#ctx0" brushRef="#br0">14541 15356 0,'0'0'6,"0"0"4,0 0-1,0 0 1,0 0-1,0 0 0,-91-17 1,12 13-1,-28 8 1,-13 13-1,-25 12 2,12 12-3,13 13 2,25 4-1,29 4 0,25-4 0,24 4 1,17 5-1,29 15 0,46 22 1,45 3-1,37-28 0,12-33 1,1-34 0,-25-20-1,-21-13 0,-29-12 0</inkml:trace>
    </iact:actionData>
  </iact:action>
  <iact:action type="add" startTime="260847">
    <iact:property name="dataType"/>
    <iact:actionData xml:id="d85">
      <inkml:trace xmlns:inkml="http://www.w3.org/2003/InkML" xml:id="stk85" contextRef="#ctx0" brushRef="#br0">13407 16859 0,'0'0'7,"0"0"3,71 25 0,61-5-1,108 1 1,54-13 0,24-12 2,-7-4-4,-38-4 1</inkml:trace>
    </iact:actionData>
  </iact:action>
  <iact:action type="add" startTime="261081">
    <iact:property name="dataType"/>
    <iact:actionData xml:id="d86">
      <inkml:trace xmlns:inkml="http://www.w3.org/2003/InkML" xml:id="stk86" contextRef="#ctx0" brushRef="#br0">15732 15074 0,'0'0'7,"0"0"2,0 54 0,0 8 1,9 67-1,7 74 1,9 49-1,4 21 1,-12-33-1,-17-33 0,-5-41 1,-11-29-1,3-34 0,9-24 0,13-13 1,15 5 0,30-1-1,58 0 0,62-20 0,61-50 1,117-75 0,49-152-2,-41-154 2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087">
    <iact:property name="dataType"/>
    <iact:actionData xml:id="d0">
      <inkml:trace xmlns:inkml="http://www.w3.org/2003/InkML" xml:id="stk0" contextRef="#ctx0" brushRef="#br0">6564 3262 0,'0'0'3,"0"0"-3,0 0 11,0 0-3,58-8 1,-13-9 1,17 1-1,21-17 1,8 8-1,13-8 2,-1 8-1,13 0 0,12-8-1,25 0 1,25 0-1,21-1 2,33-7-3,3 0 2,-7 8-2,-30-1 1</inkml:trace>
    </iact:actionData>
  </iact:action>
  <iact:action type="add" startTime="15475">
    <iact:property name="dataType"/>
    <iact:actionData xml:id="d1">
      <inkml:trace xmlns:inkml="http://www.w3.org/2003/InkML" xml:id="stk1" contextRef="#ctx0" brushRef="#br0">5211 6964 0,'0'0'2,"0"0"0,0 0 8,0 0-1,0 0 0,62-34 0,-20 10 1,7-10-1,5-3 1,4 0-1,4 0 1,4 8 0,17 4-1,24-4 0,34 0 0,54-4 1,32 8-1,59 12 0,40 9 1,47 8-1,61 17 0,-8 8 1,-37 8-1</inkml:trace>
    </iact:actionData>
  </iact:action>
  <iact:action type="add" startTime="20978">
    <iact:property name="dataType"/>
    <iact:actionData xml:id="d2">
      <inkml:trace xmlns:inkml="http://www.w3.org/2003/InkML" xml:id="stk2" contextRef="#ctx0" brushRef="#br0">12720 5307 0,'0'0'2,"0"0"1,0 0 5,0 0 3,0 0-3,0 0 2,0 0-1,0 0 0,0 0 1,-12-45-1,4 41 0,-5 0 1,1 4-1,12 0 0,0 0 1,-70 24-1,49-7 1,8 0 0,1-1-1,8 1 0,4-1 1,0-16-1,12 58 0,5-12 1,12 3-1,8 1 0,4-8 1,9-9 0,0-9-1,-5-7 0,-8-5 0,-12-3 1,-4-1-1,-13-4 3,-4 0-1,-4 0-6,-8 5 5,-17 11-1,-24 18 1,-30 20-1,-12 16 1,4 1-1,17-9 0,24-12 1,26-9-1,28-12 1,8 5-1,38 7 1,25 1-1,33-13 0,16-25 0,12-37 1,5-45-2</inkml:trace>
    </iact:actionData>
  </iact:action>
  <iact:action type="add" startTime="23379">
    <iact:property name="dataType"/>
    <iact:actionData xml:id="d3">
      <inkml:trace xmlns:inkml="http://www.w3.org/2003/InkML" xml:id="stk3" contextRef="#ctx0" brushRef="#br0">17685 3958 0,'0'0'7,"0"0"2,0 0 1,0 0-1,0 0 1,0 0-1,0 0 1,0 0-1,-70 0 0,-5 8 0,-32-8 1,-5 17-1,17-9 2,29 8 0,24 1-2,13 8 1,17 0-1,16 16 0,25 17 0,37 33 1,38 8 0,16 1 0,-13-9-2,-20-12 2,-29-17-1,-25-17 0,-16-16 1,-13-4-1,-12 4 0,-25 17 0,-38 16 1,-32 8-1,-5-12 1,21-21-1,21-16 1</inkml:trace>
    </iact:actionData>
  </iact:action>
  <iact:action type="add" startTime="23846">
    <iact:property name="dataType"/>
    <iact:actionData xml:id="d4">
      <inkml:trace xmlns:inkml="http://www.w3.org/2003/InkML" xml:id="stk4" contextRef="#ctx0" brushRef="#br0">18310 4438 0,'0'0'7,"0"0"2,74 4 0,30 0 1,41 0-1,20-8 6,-24 0-8,-25 4 3,-21 8-1,-17 5 0,-16-1 0,-12 5 1,-17-1 1,-12 1-3</inkml:trace>
    </iact:actionData>
  </iact:action>
  <iact:action type="add" startTime="24089">
    <iact:property name="dataType"/>
    <iact:actionData xml:id="d5">
      <inkml:trace xmlns:inkml="http://www.w3.org/2003/InkML" xml:id="stk5" contextRef="#ctx0" brushRef="#br0">18389 4943 0,'0'0'7,"0"0"2,0 0 0,0 0 0,78 33 1,38-12-1,62-9 1,29-3 0,-21-14 1,-25-3-2,-28-4 1,-42-9 1,-29-8-3,-21-12 2</inkml:trace>
    </iact:actionData>
  </iact:action>
  <iact:action type="add" startTime="24304">
    <iact:property name="dataType"/>
    <iact:actionData xml:id="d6">
      <inkml:trace xmlns:inkml="http://www.w3.org/2003/InkML" xml:id="stk6" contextRef="#ctx0" brushRef="#br0">19166 4123 0,'0'0'6,"0"0"4,0 0-1,29 50 0,38 8 1,44 33-1,22 4 1,-13-16-1,-29-17 1,-25-12-1,-21-13 0,-16-8 0,-16-8 1,-9-5-1,-12 9 1,-34 25-1,-49 28 0,-45 22 1,3-9-1,26-21 0,45-28 1,29-22-1</inkml:trace>
    </iact:actionData>
  </iact:action>
  <iact:action type="add" startTime="24649">
    <iact:property name="dataType"/>
    <iact:actionData xml:id="d7">
      <inkml:trace xmlns:inkml="http://www.w3.org/2003/InkML" xml:id="stk7" contextRef="#ctx0" brushRef="#br0">21028 3999 0,'0'0'7,"0"0"2,0 0 0,0 0 1,-74 8-1,-17 17 0,-25 17 1,12 7-1,18 1 2,23-9-3,22 1 2,20-9-1,17 0 1,17 0-1,24 9 0,33-9 1,30 0-1,7-12 0,-12-13 0,-12-8 2,-29 0-3,-13 0 1,-16 0 1,-13 4-1,-12 4 0,-20 13 1,-46 29 4,-50 24-7,-4 5 3,25-13-1,32-12 0,35-9 1,23-11-2,30 11 2,50 9-1,61-9 2,79-32-3,112-71 1</inkml:trace>
    </iact:actionData>
  </iact:action>
  <iact:action type="add" startTime="30248">
    <iact:property name="dataType"/>
    <iact:actionData xml:id="d8">
      <inkml:trace xmlns:inkml="http://www.w3.org/2003/InkML" xml:id="stk8" contextRef="#ctx0" brushRef="#br0">8993 7978 0,'0'0'2,"0"0"0,0 0 8,0 0-1,0 0 0,0 0 1,0 0-1,0 0 0,0 0 0,0 0 1,0 0-1,41-4 1,-37 4-1,0 0 0,0 0 1,1-4-1,-1 4 1,0-5-1,0 5 0,0 0 0,0 0 1,0 0-1,1 0 1,-1-4-1,0 4 0,0-4 1,0 0-1,4 0 1,-8 4-1,9 0 0,-1 0 1,4 0-1,5 0 0,-1 0 1,5 0-1,0 0 0,-1 0 1,5 0-1,0 4 1,0 0-1,0 0 0,0-4 1,4 4-1,-1-4 0,1 5 2,-4-5 0,0 0-2,0 0 0,-4 0 1,3 0 0,-7 0-4,4 0 4,4 0-1,-1-5 0,1 1 1,4 0-1,-8 0 0,4 0 1,-1 0-1,1 4 1,-4 0-2,4 0 2,0 0-1,-1 0 1,1 4-1,4 0 1,-8 0-1,4-4 1,0 0-1,-1 4 0,1-4 1,0 0-2,-4 0 2,-5 0-1,-3 4 1,-1-4-1,-4 0 0,1 0 1,-1 0-2,0 0 2,0 0 0,1 0-1,-1 0 0,0 0 1,1 0-1,3 0 0,0 0 1,1 0-1,3 0 0,1 0 0,-1 0 1,1 0 0,0 0-1,-5 0 0,0 0 0,1 0 1,3 0 0,-7 0-1,3 0 0,-4 0 0,1 0 0,-1 0 0,0 0 1,-4 0-1,0 0 1,5 0-1,-9 0 1,4 0-1,0 0 0,0 0 0,0 0 0,0 0 1,0 0 0,1 0-1,-1 0 0,-4 0 0,0 0 1,0 0-1,0 0 0,0 0 1,0 0-1,0 0 0,0 0 1,0 0-1,0 0 0,0 0 1,0 0-1,0 0 0,0 0 1,0 0-1,0 0 0,-95 13 1,70-9-1,0-4 1,-4 0-1,0 0 1,0 0-1,-4 0 0,0-4 1,0 0-1,4 0 1,0-1-2,0 5 2,4 0-1,0 0 1,5 0-1,-14 5 0,5-1 1,1 0-1,-1 0 0,0 0 1,0 0-1,-4 0 1,-5-4-1,-7 0 1,-1 0-2,1 0 2,-1 0-1,1-4 1,3 0-1,5 0 0,4 0 1,4 0-1,4 0 0,0-1 1,5 1-1,3 4 0,1 0 1,-1 0-1,1 0 0,3 0 1,-3 0-1,3 0 0,1 0 0,-1 4 1,1-4-1,4 0 1,-5 0-1</inkml:trace>
    </iact:actionData>
  </iact:action>
  <iact:action type="add" startTime="33902">
    <iact:property name="dataType"/>
    <iact:actionData xml:id="d9">
      <inkml:trace xmlns:inkml="http://www.w3.org/2003/InkML" xml:id="stk9" contextRef="#ctx0" brushRef="#br0">17048 8115 0,'0'0'7,"0"0"2,0 0 2,0 0-4,0 0 3,0 0-1,0 0 1,0 0-1,0 0 0,0 0 1,50-38-1,-13 38 0,21 0 1,41 0-1,46 0 0,37 0 2,29 4-3,0 9 2,-8 3 0,-21 5-2,-37 4 2,-30-4-1,-24-9 1,-16-8-1</inkml:trace>
    </iact:actionData>
  </iact:action>
  <iact:action type="add" startTime="42311">
    <iact:property name="dataType"/>
    <iact:actionData xml:id="d10">
      <inkml:trace xmlns:inkml="http://www.w3.org/2003/InkML" xml:id="stk10" contextRef="#ctx0" brushRef="#br0">7085 8955 0,'0'0'2,"0"0"0,0 0 8,0 0-1,0 0 0,0 0 1,0 0-1,0 0 0,0 0 1,0 0-1,0 0 1,0 0 0,42 0-2,-38 0 2,4 0-1,5 0 0,-1 0 1,9 0-1,8 4 1,4 0-1,4 0 0,0 5 1,0-1-1,1 0 0,3 1 1,0 3-1,1 0 1,3 5 0,9 0-1,0-5 0,4 0 0,-4-3 1,-1-5-1,5-4 0,-4 0 1,0 0-1,0 0 0,-5 0 1,1 4-1,0 0 1,7 0-1,-3 0 0,4-4 1,8 0-1,9-4 0,-1-4 1,-3 0-1,-9-1 0,-13 1 1,-7 4-1,-5 0 0,-8 0 1,-4 0-1,0 4 0,-5 0 1,-3 0-1,-1 0 1,-3 0-2,-1 0 2,-4 0-1,1 0 1,-1 0-1,-4 0 0,0 0 1,0 0-1,1 0 0,-1 0 1,-4 0-1,0-5 1,0 5-1,0 0 0,0 0 1,0 0-1,-133 9 1,51 3-1,-5 1 0,4-5 0,8-4 1,9-4-1,0 4 2,0 0-2,4 0 1,0 5-2,0-1 2,0 0 0,4-4-2,4 0 2,0 1 0,4-5-1,5 0 0,-1-5 1,1 1-1,-1 0 0,5 4 0,0 0 1,3 0-1,1 0 1,8 0-1,-4 0 1,4 0-1,4 0 0,5 0 0,3 0 0,5 0 0,8 0 0,-9 0 1,5 0-1,4 0 0,0 0 3,-1 0-5,1 0 3,4 0-2,0 0 2,0 0-1,0 0 1,83 0 1,33-4-3,99-17 1</inkml:trace>
    </iact:actionData>
  </iact:action>
  <iact:action type="add" startTime="45116">
    <iact:property name="dataType"/>
    <iact:actionData xml:id="d11">
      <inkml:trace xmlns:inkml="http://www.w3.org/2003/InkML" xml:id="stk11" contextRef="#ctx0" brushRef="#br0">12571 8918 0,'0'0'7,"0"0"2,0 0 1,0 0-1,0 0 0,67 4 1,-1 4-1,29 5 0,0 3 1,0 1 0,-4-1 1,17 5-2,12-4 0,16-5 0,1-8 1,8-8-1</inkml:trace>
    </iact:actionData>
  </iact:action>
  <iact:action type="add" startTime="51301">
    <iact:property name="dataType"/>
    <iact:actionData xml:id="d12">
      <inkml:trace xmlns:inkml="http://www.w3.org/2003/InkML" xml:id="stk12" contextRef="#ctx0" brushRef="#br0">16994 13981 0,'0'0'2,"0"0"2,0 0 13,0 0-17,0 0 9,0 0 0,0 0 1,0 0-1,0 0 1,0 0-1,0 0 1,0 0-1,0 0 1,0 0-1,0 0 1,0 0-2,-45 17 3,32-9-3,1 0 2,-5 5-1,-3-1 1,-9 5-1,-13 4 1,-7 8-1,-9 4 0,0 0 0,8-4 3,9-4-5,8-5 4,0 1-2,4 0 1,0 4-1,-4 4 0,-5 8-1,5 8 2,0 5 1,4 0-3,0-1 2,9-3-1,7-1 0,-8 1 1,9-5 0,0 1-1,-1-1 0,5 5 0,0-1 0,-1 1 1,5-1-1,0-3 0,0-1 1,0 1-1,4-5 1,0-4-1,0 0 0,0 0 1,4 0-1,0 5 0,4 3 1,1 0-1,3 1 0,5-1 1,3 1-1,5-5 1,4 0-1,0-4 1,4 5 0,0-5-2,-4 0 2,4 0-1,5 0 1,20 8-2,16 9 2,38 0-1</inkml:trace>
    </iact:actionData>
  </iact:action>
  <iact:action type="add" startTime="57355">
    <iact:property name="dataType"/>
    <iact:actionData xml:id="d13">
      <inkml:trace xmlns:inkml="http://www.w3.org/2003/InkML" xml:id="stk13" contextRef="#ctx0" brushRef="#br0">17048 16002 0,'0'0'2,"0"0"0,0 0 8,0 0-1,0 0 0,0 0 1,0 0-1,0 0 0,0 0 1,37-33-1,-20 33 1,4 0-1,12 4 0,4 0 1,4-4-1,5 0 0,-5 0 1,0 0-1,-3-4 0,-5 0 0,0 0 1,4-1 0,-8-3 2,12 0-4,-7 0 4,3-1-5,-8 5 3,0 0 0,0 4-2,-4 0 2,3 4-1,6 4 3,7 5-4,4-1 1,1 5 1,0-5-1,-5 1 3,-8-5-8,-4-4 6,-4 0-1,-5-4 2,-3 0-4,-5 0 4,1 0-3,-1 0 2,1 0-1,3 0 1,1 0-2,-5 0 3,1 0-4,-1 0 4,-4 0-2,1 0 1,-1 0-2,0 4 2,0 1 0,1-1-2,3 0 1,-8 0 1,4 0-1,-3-4 1,-1 0 2,0-4-6,0 0 4,4 0-1,1 0 2,-1-1-3,0 1 2,0 0-2,1 4 3,-1 0-2,4 0 0,1 0 0,-1 0 1,5 0 0,-9 0-2,4 0 2,-3 0-1,-5 0 0,0 0 1,-4 0-1,0 0-1</inkml:trace>
    </iact:actionData>
  </iact:action>
  <iact:action type="add" startTime="58258">
    <iact:property name="dataType"/>
    <iact:actionData xml:id="d14">
      <inkml:trace xmlns:inkml="http://www.w3.org/2003/InkML" xml:id="stk14" contextRef="#ctx0" brushRef="#br0">17433 15911 0,'0'0'7,"0"0"2,0 0 1,0 0 0,0 0-1,70 45 0,-41-24 1,12-9-1,1-3 0,8-5 1,7-8-1,22-9 1,20-12 0,5-8 2,-9 0-3,-25 8 3,-12 9-5,-12 7 3,-9 5-2,-4 4 1,-12 0 0,4 0 0,-1 4 1,1 1 0,0-1-1,4 0 0,0 0 1,4 0-1,8 0 0,1 0 0,3 1 1,-3 3-1,-1 0 0,-4 0 3,-4 5-5,0-1 3,-4 1-1,-4-5 0,0 0 2,-4-4-4,-1 1 3,1-1-1,-8 0 2,-1 4-3,0 0 2</inkml:trace>
    </iact:actionData>
  </iact:action>
  <iact:action type="add" startTime="59312">
    <iact:property name="dataType"/>
    <iact:actionData xml:id="d15">
      <inkml:trace xmlns:inkml="http://www.w3.org/2003/InkML" xml:id="stk15" contextRef="#ctx0" brushRef="#br0">17751 16321 0,'0'0'6,"0"0"6,0 0-4,50-17 1,37-8 0,25-8 1,3 4-1,-19 8 2,-26 9-3,-20 8 2,-13 4-1,-8 4 0,-8 0 0,-5 0 1,1 0 0,-5-4-2</inkml:trace>
    </iact:actionData>
  </iact:action>
  <iact:action type="add" startTime="60775">
    <iact:property name="dataType"/>
    <iact:actionData xml:id="d16">
      <inkml:trace xmlns:inkml="http://www.w3.org/2003/InkML" xml:id="stk16" contextRef="#ctx0" brushRef="#br0">19129 13513 0,'0'0'6,"0"0"3,0 0 3,0 0-5,0 0 3,0 0-1,0 0 0,0 0 1,0 0-1,-4 42 1,12-34-1,1 0 0,-1 1 1,4-1-1,9 4 3,0 13-5,16 13 2,12 19 1,5 14-1,0 3 0,-8-7 2,-9-5-3,-8-13 2,0-3-1,-4 0 0,-1-1 1,-3 1-1,0 3 0,4 9 0,-1 13 1,-3 11 0,4 5-1,-4 0 0,-1-12 0,-3-17 1,-5-13-1,1-7 0,-5-5 1,0-4-1,0-4 1,1-1-1,-1 5 0,-4 0 1,0 5-1,0 7 0,-4 4 1,0 5-1,-4 4 0,0 4 1,0-4-1,-8-5 1,3-3-1,5-9 0,-4-8 1,0-4-1,4-4 0,-5-1 1,1 1-1,0 0 0,-1 0 1,1-1-1,0 1 0,0 0 0,-5-1 1,1 5 0,-1 0-1,-3 4 0,-1 0 1,1 0-1,-5 4 0,0 0 0,-3 5 1,-1 3-1,-4 4 0,-9 5 1,1 4-1,-12-4 0,3-5 1,1-16-1,3-8 0,13-21 1,9-17-1</inkml:trace>
    </iact:actionData>
  </iact:action>
  <iact:action type="add" startTime="62788">
    <iact:property name="dataType"/>
    <iact:actionData xml:id="d17">
      <inkml:trace xmlns:inkml="http://www.w3.org/2003/InkML" xml:id="stk17" contextRef="#ctx0" brushRef="#br0">15683 16590 0,'0'0'7,"0"0"3,0 0-1,0 0 0,70 0 0,-29 0 1,5 0-1,-9 0 0,-4 0 1,-8 0-1,-4 0 0,-5 0 1,5 0-1,0 0 1,-1 0-1,1 0 0,0 0 0,4-4 1,4-1 0,8 1 2,4 0-4,5 0 3,-1 0-3,5 0 2,4 0-1,-1-1 0,5 1 1,4 0-1,5 0 1,3 0-1,9-4 1,3 3-2,1 1 2,0 0-1,4 0 0,0 0 1,-1 0-1,1 0 2,4-1-4,4 1 4,5-4-3,-5 0 2,0 0 0,-12 3-2,0 1 2,-13 4-1,0 0 2,-4 0-3,13 0 2,0-4-1,-1 0 0,-3-4 1,-5-1-1,-8 5 2,-8 4-3,-4 0 2,-1 0-2,5 4 2,4 1-1,8-5 0,4 0 0,-3-5 1,3-3 0,-4 0-1,-8 0 1,-4 3-2,-9 1 1,1 4 1,4 0-1,3 4 1,5 1-1,9-5 1,3 0-1,-4 0 0,0-5 1,-8 1 0,-4 0-2,-9 0 1,-3 4 3,-5 0-5,-8 0 3,0 0-1,0 0 0,-4 4 1,0 0-1,-1 0 0,-3-4 1,-4 0 0,-1 5-2,1-5 0,-5 4 1,1-4 0,-5 0 0,0 0 1,0 0-1,-3 0 0,-1 0 1,0 0-1,0 0 1,-4 0-1,0 0 0,0 0 0,0 0 0,0 0 1,0 0-1,0 0 1,0 0-1,-120 4 0,66 4 1,-8 0-1,-12 1 1,-5-1-1,-8-4 1,-8 0-1,-4 5 1,-13-1-1,0 0 0,9 0 1,4 1-1,3-1 4,-3 0-8,-8-4 5,-1 0-1,-4-4 0,5 0 1,-1 0 0,-4 5-1,-3-1 0,-1 0 0,0 0 1,8 0-1,5 4 1,-9 1-2,-8 3 2,-12 1-1,-13-5 1,-4 4-1,0 5 0,4-1 1,5-7-1,7-5 0,13 0 1,9 4-1,7 9 1,17-1-1,17-3 0,8-5 1,16-4-1,5 0 0,8-4 1,8 0-1,4 0 0,5 0 1,3 0-1,5 0 0,-4 0 1,8 0-1,-1 0 0,1 0 1,4 0-1,0 0 0,0 0 1,0 0-1,0 0 0,0 0 1,0 0-1,83-24 1,-21 3-1,17 4 1,8 5-1,-1 8 0,-3 0 1,4-1-1,12-7 0,13 0 1,8-1-1,4 5 1,4 0-1,5-1 0,3 1 0,9 0 0,-4-1 1,-1 5-1,-7 0 1,-1-4-1,1 4 0,-5 4 1,-8 4-1,-8-4 0,-1 0 1,9-4-1,4 4 0,-8 0 1,-8 0-1,-21 0 1,-17 0-1,-16 0 1,-9 0-2,-3 0 2,7-9-1,22-15 0</inkml:trace>
    </iact:actionData>
  </iact:action>
  <iact:action type="add" startTime="74841">
    <iact:property name="dataType"/>
    <iact:actionData xml:id="d18">
      <inkml:trace xmlns:inkml="http://www.w3.org/2003/InkML" xml:id="stk18" contextRef="#ctx0" brushRef="#br0">12675 8794 0,'0'0'1,"0"0"1,0-83 9,0 12-3,0-7 1,-8 3 0,-5 13 1,1 8-1,-1 13 2,-3 4-2,8 8 0,-5 8 0,5 4 0,4 9 1,0 4-1,-1 0 0,5 4 1,0 0-1,0 0 0,0 0 1,-29 116 0,21-5-1,-4 18 0,16-13 0,4-17 1,-4-12-1,0-21 1,1-12-1,-5-17 0,4-12 1,0-12-1,0-13 0,-4 0 0,0 0 1</inkml:trace>
    </iact:actionData>
  </iact:action>
  <iact:action type="add" startTime="75238">
    <iact:property name="dataType"/>
    <iact:actionData xml:id="d19">
      <inkml:trace xmlns:inkml="http://www.w3.org/2003/InkML" xml:id="stk19" contextRef="#ctx0" brushRef="#br0">12873 7891 0,'0'0'8,"0"0"1,0 0 1,50 4-1,16 0 0,29 0 1,21 1-1,0-5 1,4 0 0,-8-5-2,-13 1 2,-16 4-1,-13 9 1,-12 3-1,-4 5 0,-4 11 1,-1 30-1,1 34 0,-13 23 1,-16 18-1,-9-1 0,-8-3 0,5-5 1,-9-4-1</inkml:trace>
    </iact:actionData>
  </iact:action>
  <iact:action type="add" startTime="76339">
    <iact:property name="dataType"/>
    <iact:actionData xml:id="d20">
      <inkml:trace xmlns:inkml="http://www.w3.org/2003/InkML" xml:id="stk20" contextRef="#ctx0" brushRef="#br0">17164 17260 0,'0'0'7,"0"0"2,0 0 0,0 0 0,0 0 0,25 104 1,0 16 0,8 21-1,-4-17 1,-5-29 1,5-29-1,-4-24-1,4-26 2,4-20-4,17-29 3,24-45 0,13-43-1,0-7 1,-33 37-1,-13 37 1,-3 29-1,-14 25 1,5 21-2,9 25 1,3 36 1,0 14-1,5-1 1,3-12-1,-3-21 2,-5-25-4,1-16 4,-5-13-2,0-8-1,13-12 2,20-22-1,17-32 1,4-29-1,-8-13 2,-25 21-3,-17 25 2,-20 21-1,-5 16 0,1 8 1,4 5-2,12-13 0,16-37 1</inkml:trace>
    </iact:actionData>
  </iact:action>
  <iact:action type="add" startTime="83623">
    <iact:property name="dataType"/>
    <iact:actionData xml:id="d21">
      <inkml:trace xmlns:inkml="http://www.w3.org/2003/InkML" xml:id="stk21" contextRef="#ctx0" brushRef="#br0">19199 13393 0,'0'0'2,"0"0"-1,0 0 9,0 0-1,0 0 1,0 0-1,0 0 1,0 0-1,0 0 0,34 46 1,-26-38-1,4 1 0,-8-1 1,1 0-1,-1 0 0,0 1 1,4-1-1,0 4 0,1 1 1,-1-1-1,0 1 1,5 3 0,-1 1-1,0-1 0,1 1 0,3 4 1,1-1-1,-1 5 0,1 0 1,4 0-1,-1 0 1,-3-1 0,-1 1-2,1 0 2,0 4-1,-1 0 1,1 0-1,-5 0 0,1 4 1,-1 0-1,4 0 1,1 5-1,0-1 0,-1 0 1,1 0-1,3 1 0,1-5 1,0 0-1,-1 4 0,1 9 2,4 8-2,0 12 1,0 4-2,-5 1 2,-3-5-1,-5-8 2,1-8-4,-5-9 4,-4-12-2,0-4 0,-4-5 0,0-3 0,0-5 2,0 1-3,0-1 2,0 5-2,0-1 2,0 5 0,0 8-1,-4 4 1,0 9-1,-4 11 1,-1 10-1,-3 3 1,-5 0-2,1-8 2,-1-8 0,1-9-1,3-4-1,1-4 2,0-4-1,-1-4 0,1 0 1,-9 0 0,4 4-1,1 0 0,-1 0 1,-12 4-1,5 0 0,-1 0 1,-4 5-1,0 3 0,-4 5 1,-5 3 0,1 1-2,4-5 2,0-7-1,8-13 0,5-17 0,3-16 0</inkml:trace>
    </iact:actionData>
  </iact:action>
  <iact:action type="add" startTime="89791">
    <iact:property name="dataType"/>
    <iact:actionData xml:id="d22">
      <inkml:trace xmlns:inkml="http://www.w3.org/2003/InkML" xml:id="stk22" contextRef="#ctx0" brushRef="#br0">18029 17091 0,'0'0'1,"0"0"1,0 0 8,0 0 1,0 0-4,0 0 3,0 0 0,0 0-2,0 0 2,0 0-1,-42 45 1,30-24-1,-5 12 0,1 13 0,-5 7 1,0 5-1,9 0 1,-9-8-1,9-17 0,-1-12 2</inkml:trace>
    </iact:actionData>
  </iact:action>
  <iact:action type="add" startTime="95043">
    <iact:property name="dataType"/>
    <iact:actionData xml:id="d23">
      <inkml:trace xmlns:inkml="http://www.w3.org/2003/InkML" xml:id="stk23" contextRef="#ctx0" brushRef="#br0">20205 13008 0,'0'0'2,"0"0"1,0 0 5,0 0 4,8 108-5,-16 29 2,-13 49 1,-8-8 0,0-46 3,-4-45-5</inkml:trace>
    </iact:actionData>
  </iact:action>
  <iact:action type="add" startTime="95217">
    <iact:property name="dataType"/>
    <iact:actionData xml:id="d24">
      <inkml:trace xmlns:inkml="http://www.w3.org/2003/InkML" xml:id="stk24" contextRef="#ctx0" brushRef="#br0">20259 15211 0,'0'0'8,"-9"70"3,-7 1-4</inkml:trace>
    </iact:actionData>
  </iact:action>
  <iact:action type="add" startTime="95395">
    <iact:property name="dataType"/>
    <iact:actionData xml:id="d25">
      <inkml:trace xmlns:inkml="http://www.w3.org/2003/InkML" xml:id="stk25" contextRef="#ctx0" brushRef="#br0">20267 16946 0,'0'0'7,"-41"83"2,12-25 0</inkml:trace>
    </iact:actionData>
  </iact:action>
  <iact:action type="add" startTime="97070">
    <iact:property name="dataType"/>
    <iact:actionData xml:id="d26">
      <inkml:trace xmlns:inkml="http://www.w3.org/2003/InkML" xml:id="stk26" contextRef="#ctx0" brushRef="#br0">20370 13294 0,'0'0'8,"0"0"1,0 0 1,0 0-2,0 0 1,13 41 1,-9-24-1,0 4 1,0 4-1,0 12 0,0 21 1,1 25-1,7 28 1,0 34 0,5 17 2,-5 3-4,5-11 3,-13-14-3,0-11 1,0-9 0,0 0 1,1-13-1,-1-11 1,0-26 0,0-24-2,0-17 2</inkml:trace>
    </iact:actionData>
  </iact:action>
  <iact:action type="add" startTime="97584">
    <iact:property name="dataType"/>
    <iact:actionData xml:id="d27">
      <inkml:trace xmlns:inkml="http://www.w3.org/2003/InkML" xml:id="stk27" contextRef="#ctx0" brushRef="#br0">20250 15849 0,'0'0'7,"0"0"2,13 45 0,7-8 1,5 5-1,0-5 0,-4-8 0</inkml:trace>
    </iact:actionData>
  </iact:action>
  <iact:action type="add" startTime="98003">
    <iact:property name="dataType"/>
    <iact:actionData xml:id="d28">
      <inkml:trace xmlns:inkml="http://www.w3.org/2003/InkML" xml:id="stk28" contextRef="#ctx0" brushRef="#br0">20983 14557 0,'0'0'6,"0"0"4,0 0 0,0 0-1,0 0 0,62-54 1,-33 29-1,-4 9 0,-5 3 1,-3 9-1,-1 12 1,5 25-1,4 42 0,4 49 0,0 29 1,4 1 0,-4-18-1,0-20 0,0-25 1,0-29 0,-4-29-1,3-16 0,6-13 2,7-20-2,29-47 2,17-69-4,8-54 2,-12-9 1,-21 38 0,-16 49-1,-17 42 1,-9 24 0,-7 13-1,-5 13 0,0 3 1,-4 1 0,1 4-2,-1 4 0,0 0 2,0 8-1,-4 8 0,0 38 1,-4 53 0,-9 75-1,-3 29 0,-1-4 0,1-12 1,3-38-1,5-33 1,4-17-2,-13 1 2,5-9 0,0-8-1,-1-17 0,1-12 1,-1-16 1,-3-9-3,-13 0 1,-21 0 0,-37 4 0,-37-3 0</inkml:trace>
    </iact:actionData>
  </iact:action>
  <iact:action type="add" startTime="99235">
    <iact:property name="dataType"/>
    <iact:actionData xml:id="d29">
      <inkml:trace xmlns:inkml="http://www.w3.org/2003/InkML" xml:id="stk29" contextRef="#ctx0" brushRef="#br0">20478 16341 0,'0'0'6,"0"0"5,0 0-3,0 0 2,0 0-1,8 50 0,17-33 0,12 3 1,9 1 0,8 0-2,12-1 2,12 1-1,22 0 2,28 4-3,25-1 2,29-3-1,12-4 1,1-9-1,-21-4 0,-25 0 1,-29 5-1,-21-5 1,-16 0-1,-9-4 0</inkml:trace>
    </iact:actionData>
  </iact:action>
  <iact:action type="add" startTime="103008">
    <iact:property name="dataType"/>
    <iact:actionData xml:id="d30">
      <inkml:trace xmlns:inkml="http://www.w3.org/2003/InkML" xml:id="stk30" contextRef="#ctx0" brushRef="#br0">17449 14996 0,'0'0'3,"0"0"-2,62-79 17,-24 21-16,7-12 7,-3-1 0,-5 9 0,-12 17 2,-5 12-2,-7 8 0,-1 4 1,-4 9-1,1 3 0,-1 1 1,4 4-1,1 0 1,3 4-2,13 8 2,13 17 0,7 20-1,5 22 0,-8 20 0,-5 4 1,-4 8-1,-4 5 1,0 3-1,-4 5 0,0 0 1,0-5-1,0-15 1,-4-14-1,4-16 0,-12-16 0,-1-13 1,-3-8-1,-1-5 1,0-3-1,-12-5 0,5 1 1,-1-1-1,0 1 0,-4-1 0,0-4 1</inkml:trace>
    </iact:actionData>
  </iact:action>
  <iact:action type="add" startTime="103529">
    <iact:property name="dataType"/>
    <iact:actionData xml:id="d31">
      <inkml:trace xmlns:inkml="http://www.w3.org/2003/InkML" xml:id="stk31" contextRef="#ctx0" brushRef="#br0">18943 14582 0,'0'0'8,"0"0"1,0 0 0,0 0 0,0 0 0,0 0 1,0 0-1,0 0 0,-41 0 1,32 0-1,1 0 0,0 4 1,4 0-1,-1 0 1,5 0-1,-12 0 0,4 1 1,-5 7-1,-7 5 0,-13 16 1,-21 20-1,-25 22 0,-16 20 2,-21 9 0,-4 24-1,-4 17-1,4 0 0,4-17 1,13-20-1,20-25 2,25-17-3,9-16 2,15-9-1,14-12 0</inkml:trace>
    </iact:actionData>
  </iact:action>
  <iact:action type="add" startTime="105317">
    <iact:property name="dataType"/>
    <iact:actionData xml:id="d32">
      <inkml:trace xmlns:inkml="http://www.w3.org/2003/InkML" xml:id="stk32" contextRef="#ctx0" brushRef="#br0">17003 14027 0,'0'0'7,"0"0"4,0 0-3,0 0 1,0 0 1,0 0-1,0 0 1,0 0-1,0 0 0,0 0 0,0 0 1,0 0-1,0 0 1,0 0-1,-42 41 0,34-37 0,-5 1 1,-3-1-1,-5 4 1,-4 0-1,-8 5 0,-4 3 1,-8 1-1,-1 4 1,-4 3-1,1 1 0,-1 4 2,5-4-3,3 4 1,1 0 1,-1 4-1,5 0 1,4 4-1,4 5 0,0-1 1,9 5-1,3-1 0,0 1 1,1 4-1,3-5 0,1 1 1,0-1-1,-1 1 1,1-1-1,4 5 1,-1 0-1,1-1 0,4 1 0,4-4 1,0 3-1,0 1 0,0 0 1,0-5-1,0-3 1,0-1-1,0-4 0,0 1 1,0-1-1,0 0 0,0 0 1,0 1-1,0-1 1,4 0-1,0 0 0,0 1 1,0-5-1,1 0 0,3 0 1,0-4-1,0 4 0,1 0 1,-1 4-1,4 1 1,1 3-1,-1 1 0,5-1 1,-1 0-1,1-3 1,4-5-1,-9-4 0,0-9 1,1 1-1,-1 0 0,9 0 1,-9-5-1,5 1 0,3 3 1,1 1-1,4 4 1,4 0-1,0 0 0,0-1 1,0 1-1,-4 0 0,-1-4 1,1 0-1,-4-1 0,0 1 1,-5-5-1,1 1 1,-5 0-2</inkml:trace>
    </iact:actionData>
  </iact:action>
  <iact:action type="add" startTime="106514">
    <iact:property name="dataType"/>
    <iact:actionData xml:id="d33">
      <inkml:trace xmlns:inkml="http://www.w3.org/2003/InkML" xml:id="stk33" contextRef="#ctx0" brushRef="#br0">16187 15414 0,'0'0'6,"0"0"3,0 0 1,0 0-1,0 0 1,0 0-1,0 0 1,0 0-1,0 0 1,-16 58-1,12-25 0,0 8 1,0 5-1,4-1 0,4 1 1,4 4-1,4 4 0,5 12 0,8 8 2,0 5-2,4 0 0,-9-9 1,1-12-1,0-8 0,-1-13 1,1-4-1,0-4 1,-1-4-1,1-4 0,4-1 1,-4 1-1,3-4 0,9-5 0</inkml:trace>
    </iact:actionData>
  </iact:action>
  <iact:action type="add" startTime="107810">
    <iact:property name="dataType"/>
    <iact:actionData xml:id="d34">
      <inkml:trace xmlns:inkml="http://www.w3.org/2003/InkML" xml:id="stk34" contextRef="#ctx0" brushRef="#br0">19129 13708 0,'0'0'6,"0"0"4,0 0 0,0 0-1,0 0 0,0 0 0,0 0 1,0 0-1,0 0 0,0 0 1,0 0-1,0 0 0,0 0 0,0 0 1,0 0-1,0 0 1,46 8-1,-26 5 0,9 7 1,9 9-1,-1 9 1,0 3-1,0 5 0,-4 3 0,-4 1 1,0 0 0,0-1-1,0 1 0,0 0 1,0-1-1,-4-7 1,-4-9-1,-5 0 0,1 0 1,3 4-1,1 9 0,4 12 1,4 12-1,0 9 0,0-4 1,-4-13-1,-5-13 0,-7-11 1,-1-9-1,-4-5 1,1-3-2,-1 0 2,0 0-1,1-1 1,-1 1-1,-4 4 1,0 4-1,0 4 0,-4 4 0,0 5 1,0 3-1,0 5 1,-4 4-1,0-5 0,-4 1 0,-1-4 1,1-9-1,0-4 1,-5-4-1,1 0 1,0-4-1,-1 0 0,1-1 1,-5 1-1,-3 4 0,-5 4 0,0 5 1,-4 7-1,0 1 1,0 3-1,4 1 0,-4 0 1,0-1-1,0-3 0,-4 0 0,-4-1 1,0-4-1,-1-3 1,1-5-1,4-4 0,0-4 1,4-5-1,4-3 1,5-1-1,3-3 0,9-17 0,-1-25 0</inkml:trace>
    </iact:actionData>
  </iact:action>
  <iact:action type="add" startTime="110848">
    <iact:property name="dataType"/>
    <iact:actionData xml:id="d35">
      <inkml:trace xmlns:inkml="http://www.w3.org/2003/InkML" xml:id="stk35" contextRef="#ctx0" brushRef="#br0">19158 13485 0,'0'0'24,"0"0"-24,0 0 2,0 0 7,0 0 0,0 0 0,0 0 1,0 0 0,0 0-1,4 41 0,0-37 1,-4 0-1,5 0 0,-1 0 1,4 1-1,-8-1 0,4 0 1,0 0-1,0 0 0,5 4 1,-1-3-1,0 3 1,0 0-1,1 0 0,7 1 1,-3 3-1,7 9 0,9 4 1,9 8-1,3 4 0,-4 0 1,0 1 0,-4-5 2,-8 0-3,0 0 1,-4 0 3,-5 0-10,5 4 8,0 1-3,-1-1 2,5 0-1,-4 1 0,0-5 1,-1-4 2,1 0 0,0-5-8,-9-3 5,5 4 0,3 0 2,5 8-1,0 8 0,4 5 0,0 8 0,-4 0 0,-5-5 0,-7-7-6,-5-1 6,0-4-1,-3 1 0,-5-5 1,0-4-1,0 0 0,-5-5 0,5 1 0,0-4 3,0-4-4,0-1 1,0 5 1,0 0-1,0-1 0,0 9 1,0 4 1,0 5-3,0 3 1,-4 5 0,0 3 1,-4 5-2,0 0 2,-5 0 0,-3-5-1,3-3 0,-3-5 0,-1-3 3,-4-5-5,1 0 3,-1 4-1,-12 5 3,4 3-1,-4 5 0,0 4-7,0 4 5,0 4 2,-9 4 3,-3 4-11,-5-8 7,0-4 2,5-8 0,16-13-9,-4-4 10,8-8-2,4-4-7,1-4 5,3-1 1,1-4 1,7-3-4</inkml:trace>
    </iact:actionData>
  </iact:action>
  <iact:action type="add" startTime="115640">
    <iact:property name="dataType"/>
    <iact:actionData xml:id="d36">
      <inkml:trace xmlns:inkml="http://www.w3.org/2003/InkML" xml:id="stk36" contextRef="#ctx0" brushRef="#br0">17123 16051 0,'0'0'2,"0"0"2,0 0 4,0 0 4,0 0-5,0 0 2,0 0 0,0 0 1,0 0-1,28-41 1,-15 37-1,3 4 0,5 0 1,-21 0-1,58 8 0,-21 1 1,5-1-1,11-4 0,26 4 1,24 0 0,9 1-1,4 3 0,-21-4 1,-16-3-1,-13-5 0,0-5 1,13 1-1,8 0 0,8 4 0,-4 4 5,-8 5-7,-13-1 3,-16 0 0,-9 0-1,-12 1 1,-8-5-2,-4 0 2,-5 0-1,-3 0 0,-1-4-1,-3 0 0,-1 0 1,0 0 2,-4 0-2,4 0 0,-8 0 0,5 0 0,-5 0 1,0-4-1,0 4 1,0 0 0,-91-45-1,-5 16 0,-19 8 0,-10 9 1,5-1-1,-4 1 1,4 3-1,9 9 1,3 9-1,13 3 0,8 5 0,13-5 1,20-4-1,8 1 1,13-5-1,8 0 0,5 0 1,7 0-2,5-4 2,0 0-1,4 0 1,-1 0-1,1 0 0,4 0 1,0 0-1,0 0 0,0 0 1,0 0-1,0 0 0,0 0 0,133 0 1,-34 0 0,25 4-1,21 0 0,-4-4 0,16-4 1,4-4-1,-24 4 0,-42 0 1,-29 4-1,-20 0 1,-13 0-1,-9 0 0,-7 0 1,-5 0-1,-3 0 1,3 0-1,-12 0 1,0 0-1,0 0 1,-145-42-1,-41 13 1,-21 9-1,25 16 0,54 8 0,37 8 1,29 1 1,25-5-3,20 0 1,13 0 0,4-8 0,66 42 3,50-5-4,50-4 1</inkml:trace>
    </iact:actionData>
  </iact:action>
  <iact:action type="add" startTime="124928">
    <iact:property name="dataType"/>
    <iact:actionData xml:id="d37">
      <inkml:trace xmlns:inkml="http://www.w3.org/2003/InkML" xml:id="stk37" contextRef="#ctx0" brushRef="#br0">5455 14317 0,'0'0'1,"0"0"1,0 0 7,0 0 1,0 0-1,0 0 1,0 0-1,0 0 1,0 0-1,42-17 0,-30 13 1,9 0 0,3 0-1,10-5 1,11-7-1,9-1 0,4-3 0,-4-1 1,-5 4 2,-3 1-4,-1 3 1,1 5 0,-1 0 1,9 0-2,12-1 2,9 1 0,3 0-2,-3-1 4,-9 5-4,-12 0 1,-9 0 0,-3 4 1,-1 0-2,13 4 5,8 4-6,12-3 2,9-1 1,4-4-1,-4-4 0,-9 4 1,-12 0-1,-8 0 1,0 4-2,4 4 3,12 0-3,9 1 2,8-1-1,0-4 0,-13-4 1,-4-4-1,-8 0 1,-8 4-1,-8 0 0,-5 0 1,5 4-1,3 0 1,9 4-1,4 1-1,4-5 2,5-4 0,-1 0-1,-4-4 0,-4-5 0,-12 1 2,-5 4-3,1 0 2,4 4-1,8 4 2,12 0-3,13-4 1,8-4 2,0 0-3,-13-5 1,-12 1 1,-12 0 0,-8 4-1,-9 0 0,4-1 0,13 5 0,17-4 2,11 0-3,13-4 2,-4 0-1,-12-1 1,-21 1-2,-13 0 1,-7 4 1,-5-1-1,0 1 1,4 0-1,9-4 1,12 0-1,16-1 0,9 1 0,-5 0 1,-3 4 1,-13-1-4,-12 1 3,-5 4-1,-16 0 1,0 0-1,0 0 0,4 0 1,13-4 0,16 0 3,12 0-9,9 0 7,0 0-3,-9 4 1,-12 4 1,-8 0-1,-9 0 1,-7 0-1,-5 0 1,0-4-1,8 0 1,9 0-1,12 0 1,12 0-2,5 0 2,0 0-1,-5 0 0,-12 0 2,-12 0-3,-9 0 1,-8 0 1,-4 0-1,0 0 1,0 0-1,4 0 0,9 0 1,11 0-1,18 0 0,12 4 0,-5-4 1,-3 5 0,-13-5-1,-13 4 1,-7 0-2,-9-4 2,-4 4-1,-4 0 0,-1 0 1,14 0-1,7 1 0,21-1 2,21 0-3,8-4 1,-4 0 1,-16 0-1,-13 0 1,-17 0-1,-7 0 1,-9 0-1,-5 0 0,1 0 0,4 0 1,4 0-1,9 4 1,12-4 0,8 0-2,8 0 4,0 0-4,1 0 0,-5 0 0,-12 4 1,-13-4 0,-8 0 5,-8 0-5,0 0 4,-5 0-7,5 0 3,4 0 3,8 0-6,9 0 5,12 0 6,4 0-14,8 0 7,-4 0-4,-4 0 1,-8 0 2,-8-4 0,-9 4 1,-4-4-1,-8 4 0,0 0 0,-5 0 1,-3 0-1,-5 0 1,1 0-1,-1 0 1,5 0-1,-5 0 1,1 0-1,3-4 0</inkml:trace>
    </iact:actionData>
  </iact:action>
  <iact:action type="add" startTime="135139">
    <iact:property name="dataType"/>
    <iact:actionData xml:id="d38">
      <inkml:trace xmlns:inkml="http://www.w3.org/2003/InkML" xml:id="stk38" contextRef="#ctx0" brushRef="#br0">15542 16776 0,'0'0'2,"0"0"1,0 0 5,0 0 2,0 0-1,0 0 0,0 0 0,0 0 1,58-46-1,-8 42 0,8 0 1,12 0-1,8-4 1,22-9-1,7 1 2,13 3 2,13 1-1,-1-1-6,13-3 11,4-1-13,0 1 12,0 3-12,-9 1 13,1-5-13,-4 1-1,-1-5 11,-3 4-7,-5 1 1,-8 4 4,-4 3-9,-9 1 7,5 0-1,0-1 1,-5 1-1,-3 4 1,-5 0-1,-4 4 0,-4 0 0,0 0 1,-4-4-1,0 0 0,0-1 1,0 5 0,4 0-1,4 5 0,8 3 0,-3-4 1,3 0-1,-12-4 0,0 0 1,-4 4-1,4 0 1,4 1-1,4 3 0,1 0 2,3-4-3,1 0 1,-1-4 0,0 0 1,1 0-1,-1 0 1,1 0-1,-5-4 0,0 0 2,-8 0-3,0 0 1,5 0 2,-10 4-2,10-4-1,3-1 2,0-3-1,-4 0 1,-8 4-1,-8 0 0,-9 4 2,-4 0-3,-4 4 1,-4-4 1,0 0-1,0 0 0,-8-4 1,-5-1-1,-7 1 1,-9 0 2,-5 0-5,-3 4 2,-4 0 1,-5 0-2,0 0 1,-3 0 0,-1 0 2,0 0-3,1 0 1,-5 0 2,0 0-3,0 0 2,0 0-2,0 0 2,-4 0-1,0 0 1,0 0 0,0 0 0,0 0-2,0 0 2,0 0-1,0 0 1,0 0-1,-95 17 1,62-17-1,0 0 0,0 0 0,-4-5 1,3 1-1,-7 0 1,4 0-1,0 4 0,-1 0 0,1 0 1,0 0 0,-4 4-2,-1 0 2,-3 5-1,-5-1 0,0-4 2,-12 0-2,4-4-1,0-4 1,-12 0 1,-13 0 0,-12 4-2,-21 4 2,-12 0 0,0-4-1,4-4 0,4 0 1,0 4-1,-13-4 0,-20-21 0,-45-33 1,-63-58-2</inkml:trace>
    </iact:actionData>
  </iact:action>
  <iact:action type="add" startTime="137740">
    <iact:property name="dataType"/>
    <iact:actionData xml:id="d39">
      <inkml:trace xmlns:inkml="http://www.w3.org/2003/InkML" xml:id="stk39" contextRef="#ctx0" brushRef="#br0">20288 17641 0,'0'0'7,"0"0"3,0 0 0,0 0-2,0 0 2,0 0-1,0 0 1,0 0-1,0 0 0,41-24 0,-16 24 1,16 4 0,21 4-1,13 8 0,-1 1 0,-12 0 1,-20-5-1,-18 0 5,-11 1-9,-9-5 4,-4-8 1,-29 42 0,-4-1-1,-21 13 1,0 4-2,13-9 2,8-11 0,12-13-1,13-9 0,0-3 0,16-5 1,0 0 0,25 0-2,33 1 2,38-5-1,24-12 1,21-26-1,0-24 0,-8-16 1,-21-1-1,-17 5 1,-24 8-1,-21 12 0,-21 5 1,-12 3-1,-9 1 1,-3 4-1,-5-1 0,0 9 0,-4 9 1,-4 7-1,0 13 0,0 0 1,0 0-1,-62 178 1,17-4 0,16-8-2,8-38 1,9-41 1,8-37 0,4-25-1,4-17 0,-4-8 0,0 0 1,16-95-1,13-38 1,21-32-1,4-1 0,-9 38 1,-3 36-1,-13 30 0,-5 21 1,-3 12-1,0 8 0,4 9 2,4 8-3,12 12 2,17 25-1,8 42 0,4 53 0,-16 54 1,-29 9-1,-17-5 0,-16-20 1,-4-34-1,3-28 1,5-26-2,0-24 2,4-37-1,0-17 0</inkml:trace>
    </iact:actionData>
  </iact:action>
  <iact:action type="add" startTime="139207">
    <iact:property name="dataType"/>
    <iact:actionData xml:id="d40">
      <inkml:trace xmlns:inkml="http://www.w3.org/2003/InkML" xml:id="stk40" contextRef="#ctx0" brushRef="#br0">15749 14524 0,'0'0'6,"0"0"4,0 0-1,0 0 1,0 0-1,0 0 0,0 0 1,0 0-1,54 25 0,-29-1 1,3 10-1,1 3 1,0 4-1,0 1 0,0 3 0,4 9 1,9 4 0,7 16-1,14 22 0,11 20 1,0 8-1,-11-12 1,-14-17-1,-7-21 0,-1 1 1,4-1-1,5 9 0,4 12 1,4 5-1,-4-5 0,-5-12 1,1-13-1,-9-16 0,-8-13 1,-8-12-1,-4-8 1,-9-4-1,-3-5 0,-1-4 0,-4 1 1,0-5-1,0 0 0,0 0 1,1 0 0,-5 0-2,0 1 2,0-5-1,-5 0 1,5 0-1,0 0 0,-74-83 1,-25-33-1,-30-42 1,-7-15-1,12-5 1,16 20-1,17 9 0,12 21 0,13 24 1,8 13-1,13 17 1,8 7-1,4 1 0,-1-4 1,-3-5-1,0 1 0,4 8 1,4 16-1,8 8 0,5 13 1,3 9-1,5 3 0,4 5 1,0 3 0,0 1-1,4 4-1,0 0 2,0 0-1,4 4 1,-4 0-2,0 0 2,66 49 0,4 26-1,21 33 0,13 24 0,3 5 0,-7-1 1,-9-7-1,-21-22 1,-20-20-1,-21-25 1,-9-16-1,-7-13 0,-1-4 1,-4-8-1,-4-9 0,-4-4 0</inkml:trace>
    </iact:actionData>
  </iact:action>
  <iact:action type="add" startTime="140645">
    <iact:property name="dataType"/>
    <iact:actionData xml:id="d41">
      <inkml:trace xmlns:inkml="http://www.w3.org/2003/InkML" xml:id="stk41" contextRef="#ctx0" brushRef="#br0">21123 13468 0,'0'0'6,"0"0"4,0 0-1,0 0 1,-45 25-1,32-17 0,-3 0 1,-1 5-1,1-1 0,3 5 1,-11 3-1,3 1 1,0 0-1,0 4 0,-3 4 0,-5 16 1,-25 30 1,-21 28 0,-16 26-2,-16 11 3,-5 5-5,-16 25 3,-5-4 0,1-5-1,4 1-1,12-5 2,4 13-1,13-1 1,4 9 1,8 5-3,4-14 1,13-15 0,16-43 2,13-32 5,12-25-14,16-42 8,9-28 1</inkml:trace>
    </iact:actionData>
  </iact:action>
  <iact:action type="add" startTime="145583">
    <iact:property name="dataType"/>
    <iact:actionData xml:id="d42">
      <inkml:trace xmlns:inkml="http://www.w3.org/2003/InkML" xml:id="stk42" contextRef="#ctx0" brushRef="#br0">11223 17592 0,'0'0'2,"0"0"-1,0 0 9,0 0 0,0 0-1,0 0 0,16-50 1,-3 21-1,-1-4 1,5 4-1,-1 4 0,1 9 1,8 11-1,-25 5 0,103 33 1,-4 25-1,21 34 0,4 11 2,5 13 0,-9 0-1,-13-4-1,-24-13 0,-33-16 1,-21-25-1,-17-21 1,-4-12-1,-4-9 0,-4-11 0,4-5-3</inkml:trace>
    </iact:actionData>
  </iact:action>
  <iact:action type="add" startTime="145934">
    <iact:property name="dataType"/>
    <iact:actionData xml:id="d43">
      <inkml:trace xmlns:inkml="http://www.w3.org/2003/InkML" xml:id="stk43" contextRef="#ctx0" brushRef="#br0">12522 17087 0,'0'0'8,"0"0"1,0 0 1,-79 70-1,13 4 0,-33 47 1,-30 44 1,-11 30-3,11-21 2,22-21-1,28-25 0,9-28 1,16-34-1,29-37 0,21-25 0</inkml:trace>
    </iact:actionData>
  </iact:action>
  <iact:action type="add" startTime="146216">
    <iact:property name="dataType"/>
    <iact:actionData xml:id="d44">
      <inkml:trace xmlns:inkml="http://www.w3.org/2003/InkML" xml:id="stk44" contextRef="#ctx0" brushRef="#br0">11148 16995 0,'0'0'6,"0"0"3,0 0 1,4 54 0,5 50-1,-1 103 0,-21 99 2,-20 46 0,-12-12-2,-5-80 1,9-69 0,20-67-1,25-58 1,17-33-2,16-24 1</inkml:trace>
    </iact:actionData>
  </iact:action>
  <iact:action type="add" startTime="146496">
    <iact:property name="dataType"/>
    <iact:actionData xml:id="d45">
      <inkml:trace xmlns:inkml="http://www.w3.org/2003/InkML" xml:id="stk45" contextRef="#ctx0" brushRef="#br0">13320 16366 0,'0'0'8,"0"0"1,0 0 2,0 0-4,0 0 2,0 46 1,-4 16-1,-4 66 0,-5 71 1,-7 49 0,-1 13 1,0 0-1,5-33-1,3-34 0,5-41 3,4-32-5,4-35 3,0-19-2,0-18 2,4-11-1,4-22 0,5-12 1,-13-4-4</inkml:trace>
    </iact:actionData>
  </iact:action>
  <iact:action type="add" startTime="146822">
    <iact:property name="dataType"/>
    <iact:actionData xml:id="d46">
      <inkml:trace xmlns:inkml="http://www.w3.org/2003/InkML" xml:id="stk46" contextRef="#ctx0" brushRef="#br0">14855 17033 0,'0'0'7,"0"0"2,0 0 1,0 0-1,0 0 1,-41 33-1,-21-12 0,-58 20 1,-54 33 0,-8 22 0,33-1-2,37-12 2,34-21-1,28-21 1,21-12-1,13-8 0,3-5 1,13-3-1,0-5 0,0 5 1,8 3-1,21 13 0,29 21 1,38 20-1,28 13 1,-9 0-1,-19-13 0,-26-16 1,-16-17-1,-5-12 0,-11-12 0</inkml:trace>
    </iact:actionData>
  </iact:action>
  <iact:action type="add" startTime="147271">
    <iact:property name="dataType"/>
    <iact:actionData xml:id="d47">
      <inkml:trace xmlns:inkml="http://www.w3.org/2003/InkML" xml:id="stk47" contextRef="#ctx0" brushRef="#br0">14946 17302 0,'0'0'6,"0"0"3,0 0 1,0 0 0,42 16-1,3 9 0,9 8 1,4 9-1,-8-1 0,-13-4 1,-8-3-1,-9-1 0,-11 4 2,-13 13 0,-17 28-2,-12 34 1,-4 16-1,8-7 1,16-22-1,13-33 0,17-12 0,20-9 0,37-11 2,34-26-2,49-41 1,46-71-2,-17-57 2,-58-9 0,-49 29-1,-34 42 0,-20 33 0,-12 28 2,-9 26-4,-4 16 0,0-4 2,-17 91 1,-3 46-1,-5 28 0,4-24 1,5-41-1,7-38 1,5-29-1,4-17 0,0-11 1,0-5-1,0 0 0,0 0 1,50-104 0,-9 42-1,-4 8 0,1 13 0,-5 8 2,-8 12-2,4 8 3,4 13-1,16 21-2,30 41-3,16 33 3,-8 9 1,-17-21-2,-20-46 3,-21-37-1</inkml:trace>
    </iact:actionData>
  </iact:action>
  <iact:action type="add" startTime="148428">
    <iact:property name="dataType"/>
    <iact:actionData xml:id="d48">
      <inkml:trace xmlns:inkml="http://www.w3.org/2003/InkML" xml:id="stk48" contextRef="#ctx0" brushRef="#br0">6030 17455 0,'0'0'6,"0"0"3,0 0 3,0 0-5,0 0 2,29 99 1,0 17-1,13 29 1,7-16 0,5-34-2,8-37 2,8-33-1,9-34 1,33-49-1,24-74 1,5-63-1,-17-16 0,-25 29 1,-20 58-1,-25 49 0,-25 42 0,-21 29 1,-4 16 0,-4-12-1,-12 178 0,8 42 0,-13 57 1,0-32-1,-11-55 1,-6-49-1,-3-38 0,0-12 1,-13-8-1,-28 4 0,-34 0 1,-20-17-1,-9-16 0</inkml:trace>
    </iact:actionData>
  </iact:action>
  <iact:action type="add" startTime="148894">
    <iact:property name="dataType"/>
    <iact:actionData xml:id="d49">
      <inkml:trace xmlns:inkml="http://www.w3.org/2003/InkML" xml:id="stk49" contextRef="#ctx0" brushRef="#br0">5559 16846 0,'0'0'8,"0"0"0,-9 54 3,13 41-2,13 112 0,16 129 1,13 57-1,7-37 1,-7-78-1,-9-75 0,-4-71 1,5-53-1,7-38 1,13-29-1</inkml:trace>
    </iact:actionData>
  </iact:action>
  <iact:action type="add" startTime="149147">
    <iact:property name="dataType"/>
    <iact:actionData xml:id="d50">
      <inkml:trace xmlns:inkml="http://www.w3.org/2003/InkML" xml:id="stk50" contextRef="#ctx0" brushRef="#br0">7917 16569 0,'0'0'7,"0"0"2,0 41 1,-4 34-1,-9 103 0,-16 95 1,-12 63 1,-17 24-1,8-70-1,13-38 0,12-57 1,17-42-1,8-50 0,8-45 0</inkml:trace>
    </iact:actionData>
  </iact:action>
  <iact:action type="add" startTime="149558">
    <iact:property name="dataType"/>
    <iact:actionData xml:id="d51">
      <inkml:trace xmlns:inkml="http://www.w3.org/2003/InkML" xml:id="stk51" contextRef="#ctx0" brushRef="#br0">9150 17774 0,'0'0'7,"0"0"9,0 0-15,0 0 9,0 0 0,0 0-1,-104 4 0,-24 17 1,-50 28-1,17 18 2,28-1-3,42-12 1,34-13 1,28-8-1,12-8 1,17 0-1,12 4 0,30 16 1,32 13-1,34 0 0,4-8 1,-1-13-1,-16-8 0,-20-20 1,-17-22-1</inkml:trace>
    </iact:actionData>
  </iact:action>
  <iact:action type="add" startTime="149912">
    <iact:property name="dataType"/>
    <iact:actionData xml:id="d52">
      <inkml:trace xmlns:inkml="http://www.w3.org/2003/InkML" xml:id="stk52" contextRef="#ctx0" brushRef="#br0">9559 17265 0,'0'0'7,"0"0"2,0 0 0,0 0 1,54 29-1,-21 4 0,-4 21 1,-25 16 0,-28 38-1,-51 57 1,-37 30-1,5-9 0,28-45 0,30-42 1,24-37-1,16-20 1,14-17-1,11-5 1,17-7-1,17-9 1,12-8-2,17-13 1,12-24 1,-4-26-1,-9-28 1,-20-8-1,-8 8 0,-5 12 1,-3 21-1,-9 12 0,-9 17 1,-7 12-1,-5 9 0,-7 12 0,-1 4 1,4 17 0,9 20-1,-5 17 0,5 4 1,-5-12-1,0-17 0,-3-13 1,-1-7-1,-4-9 0,0-8 0,0-4 1,9-21-1,12-21 1,12-8-1,0 0 0,-4 12 1,-8 13 1,-4 13-2,-1 11 3,1 14-1,8 19-6,21 55 4,16 58 2,0 37-2,-4-9 2,-16-36 0,-17-30-1</inkml:trace>
    </iact:actionData>
  </iact:action>
  <iact:action type="add" startTime="153194">
    <iact:property name="dataType"/>
    <iact:actionData xml:id="d53">
      <inkml:trace xmlns:inkml="http://www.w3.org/2003/InkML" xml:id="stk53" contextRef="#ctx0" brushRef="#br0">9398 8139 0,'0'0'2,"0"0"1,0 0 5,0 0 2,-62-24-1,29 7 0,-8-8 1,-13-12-1,-12-9 0,-13-7 1,-12-5 1,0 0 0,8 0-2,5 0 1,-1-4-1,17-1 1,4 14-1,21 3 0,8 9 1,12 4-1,13 0-1,8-5 1,17-11 2,16-22-2,17-7 2,8-9-3,-8 12 2,-13 17-1,-8 17 0,-4 8 1,4 12 2,25 4-1,17 5-8,32 4 6,5 8 0,-9 0 1,-3 4 0,-1 0-1,4 0 0,5 0 0,-9 0 1,-16 1 0,-21-1-1,-16 4 0,-9 0 0,-4 1 1,-4-1-1,0 0-1,-13 0 2,5 1 0,0-1-1,-5 0 1,1 1-1,-1-1 1,1 4-2,4 5 2,-1 8 1,1 12-4,0 8 3,-5 13 0,5 13 0,-9 8-1,1 3 1,-1-3 0,-3-9 0,-5-12-3,0-12 1,0-5 3,-4-3-1,-4-1-2,-17 8 1,-41 17 2,-83 21-3,-120 21 1</inkml:trace>
    </iact:actionData>
  </iact:action>
  <iact:action type="add" startTime="157796">
    <iact:property name="dataType"/>
    <iact:actionData xml:id="d54">
      <inkml:trace xmlns:inkml="http://www.w3.org/2003/InkML" xml:id="stk54" contextRef="#ctx0" brushRef="#br0">1814 8520 0,'0'0'2,"0"0"0,0 0 7,0 0 4,0 0-7,0 0 3,0 0 0,-74-29 1,8 25-1,-25 4 1,-9 4-1,9 0 0,9 9 2,24 3-2,16 9 0,9 4 1,8 0-1,17 4 0,0 0 1,16 13-1,9 20 0,16 29 0,16 13 1,1-8-1,-9-22 1,-8-16-1,-8-12 1,0-13-1,-8-8 0,-9-4 0,9-4 1,-9-5-1,-8-7 1,-8-1-2,-1 0 2,-16 5-1,-16 3 1,-25 9-1,-9 0 1,-16 0-1,9-9 0,15-7 1</inkml:trace>
    </iact:actionData>
  </iact:action>
  <iact:action type="add" startTime="158401">
    <iact:property name="dataType"/>
    <iact:actionData xml:id="d55">
      <inkml:trace xmlns:inkml="http://www.w3.org/2003/InkML" xml:id="stk55" contextRef="#ctx0" brushRef="#br0">1980 8740 0,'0'0'6,"0"0"4,0 0-1,0 0 1,0 0-1,0 0 1,0 0-1,0 0 0,0 0 1</inkml:trace>
    </iact:actionData>
  </iact:action>
  <iact:action type="add" startTime="158549">
    <iact:property name="dataType"/>
    <iact:actionData xml:id="d56">
      <inkml:trace xmlns:inkml="http://www.w3.org/2003/InkML" xml:id="stk56" contextRef="#ctx0" brushRef="#br0">3411 8802 0,'0'0'1,"0"0"7,0 0 1,0 0 0,0 0 0,0 0 0</inkml:trace>
    </iact:actionData>
  </iact:action>
  <iact:action type="add" startTime="158728">
    <iact:property name="dataType"/>
    <iact:actionData xml:id="d57">
      <inkml:trace xmlns:inkml="http://www.w3.org/2003/InkML" xml:id="stk57" contextRef="#ctx0" brushRef="#br0">1980 9224 0,'0'0'6,"0"0"4,0 0-1,0 0 1,0 0 0</inkml:trace>
    </iact:actionData>
  </iact:action>
  <iact:action type="add" startTime="158829">
    <iact:property name="dataType"/>
    <iact:actionData xml:id="d58">
      <inkml:trace xmlns:inkml="http://www.w3.org/2003/InkML" xml:id="stk58" contextRef="#ctx0" brushRef="#br0">3411 9125 0,'0'0'8,"0"0"1,0 0 1,0 0-1</inkml:trace>
    </iact:actionData>
  </iact:action>
  <iact:action type="add" startTime="159604">
    <iact:property name="dataType"/>
    <iact:actionData xml:id="d59">
      <inkml:trace xmlns:inkml="http://www.w3.org/2003/InkML" xml:id="stk59" contextRef="#ctx0" brushRef="#br0">1980 8578 0,'0'0'6,"0"0"4,0 0 0,0 0-2,0 0 1</inkml:trace>
    </iact:actionData>
  </iact:action>
  <iact:action type="add" startTime="159706">
    <iact:property name="dataType"/>
    <iact:actionData xml:id="d60">
      <inkml:trace xmlns:inkml="http://www.w3.org/2003/InkML" xml:id="stk60" contextRef="#ctx0" brushRef="#br0">3420 8624 0,'0'0'6,"0"0"4,74 8 0,-41-4-1,9-4 0,-18 4 0,1 1 1,-8-5-1,-9 0 2,0 0-3,-8 0 2</inkml:trace>
    </iact:actionData>
  </iact:action>
  <iact:action type="add" startTime="159978">
    <iact:property name="dataType"/>
    <iact:actionData xml:id="d61">
      <inkml:trace xmlns:inkml="http://www.w3.org/2003/InkML" xml:id="stk61" contextRef="#ctx0" brushRef="#br0">3411 9203 0,'0'0'6,"0"0"4,58 13-1,0-17 0,0 0 1,0 4-1,-8 4 0,-9-4 1,-8 0 0,-8 0-2</inkml:trace>
    </iact:actionData>
  </iact:action>
  <iact:action type="add" startTime="160528">
    <iact:property name="dataType"/>
    <iact:actionData xml:id="d62">
      <inkml:trace xmlns:inkml="http://www.w3.org/2003/InkML" xml:id="stk62" contextRef="#ctx0" brushRef="#br0">3635 8135 0,'0'0'6,"0"0"4,0 0-1,0 0 0,66 66 1,8 5-1,34 20 0,16 0 2,-16-21 0,-26-16-1,-24-16-1,-16-9 1,-9-5 0,-8-3-2,-9 4 2,-8 12-2,-16 21 2,-25 41-1,-50 42 0,-24 0 1,7-29 0,26-25 0,8-29-1,16-29 0,17-21 0</inkml:trace>
    </iact:actionData>
  </iact:action>
  <iact:action type="add" startTime="160920">
    <iact:property name="dataType"/>
    <iact:actionData xml:id="d63">
      <inkml:trace xmlns:inkml="http://www.w3.org/2003/InkML" xml:id="stk63" contextRef="#ctx0" brushRef="#br0">3428 7630 0,'0'0'6,"0"0"3,0 0 1,0 0 0,0 0-1,0 0 0,8 50 0,0-5 1,9 26-1,24 24 1,1 8-1,-1-3 2,-16-26-3,-9-20 2,1-17-1,-9-12 0,-8-4 0</inkml:trace>
    </iact:actionData>
  </iact:action>
  <iact:action type="add" startTime="161171">
    <iact:property name="dataType"/>
    <iact:actionData xml:id="d64">
      <inkml:trace xmlns:inkml="http://www.w3.org/2003/InkML" xml:id="stk64" contextRef="#ctx0" brushRef="#br0">3933 7556 0,'0'0'7,"0"0"4,0 0-3,-50 45 2,-8 13-1,-41 37 0,-1 25 0,34-8 2,17-17-2,24-16 0</inkml:trace>
    </iact:actionData>
  </iact:action>
  <iact:action type="add" startTime="161498">
    <iact:property name="dataType"/>
    <iact:actionData xml:id="d65">
      <inkml:trace xmlns:inkml="http://www.w3.org/2003/InkML" xml:id="stk65" contextRef="#ctx0" brushRef="#br0">3411 7763 0,'0'0'6,"0"0"4,0 0 0,50 33-1,0-21 0,16-4 1,17 5-1,16-1 0,0 1 2,0-1-3</inkml:trace>
    </iact:actionData>
  </iact:action>
  <iact:action type="add" startTime="161927">
    <iact:property name="dataType"/>
    <iact:actionData xml:id="d66">
      <inkml:trace xmlns:inkml="http://www.w3.org/2003/InkML" xml:id="stk66" contextRef="#ctx0" brushRef="#br0">4450 8144 0,'0'0'6,"0"0"3,0 0 1,29 45 0,20 30-1,42 49 0,34 50 1,-10 8 0,-19-12-1,-26-25 0,-25-34 0,-3-15 1,-9-18-1,-4-12 0,-8-12 1,-5-8-1,1-13 0,-1-12 1,-3-17-1</inkml:trace>
    </iact:actionData>
  </iact:action>
  <iact:action type="add" startTime="162206">
    <iact:property name="dataType"/>
    <iact:actionData xml:id="d67">
      <inkml:trace xmlns:inkml="http://www.w3.org/2003/InkML" xml:id="stk67" contextRef="#ctx0" brushRef="#br0">5178 8144 0,'0'0'8,"0"0"0,-21 41 2,-41 58-1,-58 96 0,-41 45 2,8-12-3,29-54 2,24-38-1,18-20 0,15-21 1,10-12-1</inkml:trace>
    </iact:actionData>
  </iact:action>
  <iact:action type="add" startTime="162953">
    <iact:property name="dataType"/>
    <iact:actionData xml:id="d68">
      <inkml:trace xmlns:inkml="http://www.w3.org/2003/InkML" xml:id="stk68" contextRef="#ctx0" brushRef="#br0">3411 10441 0,'0'0'6,"0"0"3,0 0 0,0 0 0,0 0 1</inkml:trace>
    </iact:actionData>
  </iact:action>
  <iact:action type="add" startTime="163079">
    <iact:property name="dataType"/>
    <iact:actionData xml:id="d69">
      <inkml:trace xmlns:inkml="http://www.w3.org/2003/InkML" xml:id="stk69" contextRef="#ctx0" brushRef="#br0">1980 10450 0,'0'0'1,"0"0"0,0 0 0,0 53-1,0-19 9,0 19-1,0 18 2,0 20-1,0 25 0</inkml:trace>
    </iact:actionData>
  </iact:action>
  <iact:action type="add" startTime="163214">
    <iact:property name="dataType"/>
    <iact:actionData xml:id="d70">
      <inkml:trace xmlns:inkml="http://www.w3.org/2003/InkML" xml:id="stk70" contextRef="#ctx0" brushRef="#br0">1980 12247 0,'0'0'7,"0"0"2,0 0 1,0 0-1,0 0 0,0 0 1,0 0-2,0-79 2</inkml:trace>
    </iact:actionData>
  </iact:action>
  <iact:action type="add" startTime="163448">
    <iact:property name="dataType"/>
    <iact:actionData xml:id="d71">
      <inkml:trace xmlns:inkml="http://www.w3.org/2003/InkML" xml:id="stk71" contextRef="#ctx0" brushRef="#br0">3411 11414 0,'0'0'12,"0"0"-8,0 0 5,0 0-1,67-8 2,15 0 0,26 8-1,-1 4 0,-7 4 1,-26 0 0,-16 1-1,-25-5 0,-8 0 1,-17 0-2,1 0 2,-1 0 0</inkml:trace>
    </iact:actionData>
  </iact:action>
  <iact:action type="add" startTime="163895">
    <iact:property name="dataType"/>
    <iact:actionData xml:id="d72">
      <inkml:trace xmlns:inkml="http://www.w3.org/2003/InkML" xml:id="stk72" contextRef="#ctx0" brushRef="#br0">3494 11704 0,'0'0'8,"0"0"-1,0 0 3,0 0-1,0 0 1,83 42-1,8-13 0,41 4 1,17 0 1,-8-8-3,-42-9 1,-33-3 0,-24-9 1,-17-4-1,-17 0 0,0-9 2,-8 9-1</inkml:trace>
    </iact:actionData>
  </iact:action>
  <iact:action type="add" startTime="164173">
    <iact:property name="dataType"/>
    <iact:actionData xml:id="d73">
      <inkml:trace xmlns:inkml="http://www.w3.org/2003/InkML" xml:id="stk73" contextRef="#ctx0" brushRef="#br0">4024 10913 0,'0'0'1,"0"0"-1,0 0 0,0 0 1,58 38-1,24 20 6,26 24 4,-1 1-1,-24-12 1,-17-13 1,-16-17-1,-25-8-1,-13 0 2,-16 17-4,-29 41 3,-50 62-1,-49 29 1,-9-12-1,17-46 0,41-28 1,25-30-1,34-33 1,15-21-2</inkml:trace>
    </iact:actionData>
  </iact:action>
  <iact:action type="add" startTime="164530">
    <iact:property name="dataType"/>
    <iact:actionData xml:id="d74">
      <inkml:trace xmlns:inkml="http://www.w3.org/2003/InkML" xml:id="stk74" contextRef="#ctx0" brushRef="#br0">3411 10160 0,'0'0'6,"0"0"3,0 0 0,0 0 1,0 0-1,25 74 1,17 38 0,7 29-2,1-9 3,-1-24-2,-7-21 0,-9-29 1,-16-12-1,-1-13 0,1-9 0,7 1 1</inkml:trace>
    </iact:actionData>
  </iact:action>
  <iact:action type="add" startTime="164760">
    <iact:property name="dataType"/>
    <iact:actionData xml:id="d75">
      <inkml:trace xmlns:inkml="http://www.w3.org/2003/InkML" xml:id="stk75" contextRef="#ctx0" brushRef="#br0">4090 10007 0,'0'0'10,"0"0"-2,0 0 2,-42 111-1,-7 63 0,-26 87 3,-7 0-4,-1-50 1,8-66 0,1-46 1,24-41-1,17-29 0</inkml:trace>
    </iact:actionData>
  </iact:action>
  <iact:action type="add" startTime="164985">
    <iact:property name="dataType"/>
    <iact:actionData xml:id="d76">
      <inkml:trace xmlns:inkml="http://www.w3.org/2003/InkML" xml:id="stk76" contextRef="#ctx0" brushRef="#br0">3411 11021 0,'0'0'7,"67"-37"3,57 4 0,49-17-1,26-8 1,-25 8 2,-42 9-1,-16 8-3</inkml:trace>
    </iact:actionData>
  </iact:action>
  <iact:action type="add" startTime="165199">
    <iact:property name="dataType"/>
    <iact:actionData xml:id="d77">
      <inkml:trace xmlns:inkml="http://www.w3.org/2003/InkML" xml:id="stk77" contextRef="#ctx0" brushRef="#br0">5046 10599 0,'0'0'8,"0"0"5,-9 58-7,1 70 3,4 108 1,0 37 0,4-37-1,8-70 1,-4-71-1,0-41 0,5-29 0,-5-17 1,-4-8-1,45-54 1,21-66-1,17-58 0,0-4 0,-21 41 1,-21 46-1,-12 33 0,-12 25 2,-9 12-1,-4 8 1,-4 9-2,0 8-2,0 0 5,-37 87-4,-17 83 1,-20 78 1,-5 5 0,5-26 5,-5-28-12,0-21 6,-7-16 3,-5-30-1,-5-24-6,5-34 4,-4-16 4,-4-8-7,0-13 4,16-8-1</inkml:trace>
    </iact:actionData>
  </iact:action>
  <iact:action type="add" startTime="169803">
    <iact:property name="dataType"/>
    <iact:actionData xml:id="d78">
      <inkml:trace xmlns:inkml="http://www.w3.org/2003/InkML" xml:id="stk78" contextRef="#ctx0" brushRef="#br0">5050 14209 0,'0'0'2,"0"0"0,0 0 8,0 0 0,49-29-2,-11 4 2,-1 0-1,-4 1 0,-8 3 1,-5 4-1,-3 5 1,4-1-1,-9 5 0,5 0 0,7-5 1,10 1-1,7 0 0,13-1 3,4 1-2,0-1 0,0 5-2,-9 0 2,-7 0 0,-5 3-1,-8 1 1,0 0-2,-4 0 2,3 0-1,-7 0 0,4 0 1,0-1 1,0 1-1,-1 0-2,1 0 2,4 0-1,-8 0 1,4 0-1,0-1 0,-9 1 1,5 0-1,0 0 1,-1 0-5,-3 4 5,-1 0-1,1 0 0,-1 0 1,-3 0-1,-1 0 1,1 0-2,-1 0 2,0 0-1,1 0 1,-1 0-1,-3 0 0,-1 0 1,0 0 1,0 0-3,1 0 0,-1 0 1,0 0 2,0 4-2,1-4 0,-1 0 1,-4 0-2,0 0 2,0 0 0,1 0-1,-1 0 0,0 0 0,-4 0 0,0 4 1</inkml:trace>
    </iact:actionData>
  </iact:action>
  <iact:action type="add" startTime="173271">
    <iact:property name="dataType"/>
    <iact:actionData xml:id="d79">
      <inkml:trace xmlns:inkml="http://www.w3.org/2003/InkML" xml:id="stk79" contextRef="#ctx0" brushRef="#br0">7300 13940 0,'0'0'4,"0"0"-4,0 0 0,0 0 7,0 0 2,0 0 1,0 0-1,0 0 0,0 0 1,0 0-1,0 0 1,0 0-1,0 0 0,42 0 1,-38 0-1,4 0 0,5-4 1,3 0-1,9-5 1,4 1-1,8-4 1,5 3-1,7 1 0,1 4 1,4 4-1,4 4 0,0 0 2,-1 5 2,-3-1-5,0 0 3,-13 0-3,-3 1 3,-1-5-4,-4 0 3,4 0-1,5 0 0,3 0 2,9 0-3,4 1 2,0-1-1,0 0 0,-5 0 1,1 0-1,-8 0 2,-1 0-3,-12 1 1,5-5 0,-14 0 1,1 4-1,0-4 1,4 0 0,0 0-2,0 0 3,0 4-3,4 0 2,8 4-1,9 1 0,8-1 1</inkml:trace>
    </iact:actionData>
  </iact:action>
  <iact:action type="add" startTime="175633">
    <iact:property name="dataType"/>
    <iact:actionData xml:id="d80">
      <inkml:trace xmlns:inkml="http://www.w3.org/2003/InkML" xml:id="stk80" contextRef="#ctx0" brushRef="#br0">7714 12611 0,'0'0'6,"0"0"4,0 0 0,0 0-2,0 0 1,0 41 1,0-16-1,-4 21 1,-4 32-1,-5 22 0,-3 24 1,-9 17 0,4-5-1,1 1 0,7-21 0,9-33 2,4-25-2,0-17 0,0-12 1,0-8-1,0-5 1,0-3-2,0-5 3,0 0-3,0 1 2,0-1-1,0-4 0,0 0 1,0 0-1,4 0 0,0 1 1,5-1-1,3 0 1,13 0-1,8 0 1,8-4 0,5 0-2,-1 0 2,-12 0-1,-4 0 1,-8 0-1,-4 0 1,-5 0-1,0 0-1,-3 0 2,-1 0 0,0-4-2,1 0 2,-5 0 1,0-5-3,0-3 1,4-5 1,5-7-1,7-14 1,9-16-2,4-8 4,1-8-5,-6-5 2,-7 1 1,-8-5-1,-9 5 1,-8-1 1,-5-3-3,1-1 1,0 4 2,-5 5-4,-7-5 3,-18-3-1,-24-9 1</inkml:trace>
    </iact:actionData>
  </iact:action>
  <iact:action type="add" startTime="179780">
    <iact:property name="dataType"/>
    <iact:actionData xml:id="d81">
      <inkml:trace xmlns:inkml="http://www.w3.org/2003/InkML" xml:id="stk81" contextRef="#ctx0" brushRef="#br0">7722 12661 0,'0'0'3,"0"0"-2,0 0 9,0 0-1,0 0 0,0 0 1,0 45-1,0-37 1,0 1-1,0-1 0,0-4 1,5 0-1,-1 0 0,4 1 1,-8-1-1,0 0 0,4 0 1,0 0-1,0 0 1,9 0-1,8 1 0,7-1 1,10 0-1,7 0 0,1 0 1,-5-4-1,-4 4 0,-16 0 1,-4-4-1,-1 4 1,5 1-1</inkml:trace>
    </iact:actionData>
  </iact:action>
  <iact:action type="add" startTime="185291">
    <iact:property name="dataType"/>
    <iact:actionData xml:id="d82">
      <inkml:trace xmlns:inkml="http://www.w3.org/2003/InkML" xml:id="stk82" contextRef="#ctx0" brushRef="#br0">3420 9986 0,'0'0'6,"0"0"4,0 0-1,0 0 0,0 0 1,0 0-1,0 0 1,0 0-1,0 0 0,0 0 0,0 0 1,0 0-1,0 0 1,0 0-1,0 0 0,0 0 1,0 0-1,0 0 0,0 0 1,0 0-1,66-12 1,-25-5-1,17-4 1,8 1 0,-8-1-2,0 8 2,0 1 0,0 4 3,8-1-6,0 1 1,9 0 1,8 0 1,-17-1 0,0 1-1,-8 0 0,-17 0 0,5-1 1,-1 5-1,-3 0 1,16 0 0,0 4-2,12-4 2,8 0 0,1-1-1,-4 1-1,-13 0 3,-9 0-3,-3 0 2,-9 0 0,1 4-2,3 0 2,9-4-1,8-1 2,4 1-3,5 4 1,-9 0 1,-8 0 0,-13 0-1,-8 0-1,-8 0 1,-4 0 1,-5 0 0,-4 0-1,1 0 0,-5 0 1,0 0 0,-3 0 0,-1 0-3,0 0 2,4 0 2,-8 0-2,0 0-1,0 0 3,0 0-3,0 0 1,0 0 3,-87 0-4,46 0 2,-13-4-2,0 0 2,1 0-1,-1 4 1,0 0 0,0 0-1,-8 0 0,-16 0 0,-14 0 0,-3 0 1,0 0 0,4 0-1,8 0 0,-3 4 0,-6 0 0,-11 0 2,-5 0-2,9-4 0,8 0-1,17 0 2,-1 5 0,-8 3-1,1 4 0,-1 1 2,9-5-3,16-4 1,16-4 1,17 0 0,1 0-2,7 0 2,5-4-2,-9 4 2,13-4-1,-1 0 0</inkml:trace>
    </iact:actionData>
  </iact:action>
  <iact:action type="add" startTime="187427">
    <iact:property name="dataType"/>
    <iact:actionData xml:id="d83">
      <inkml:trace xmlns:inkml="http://www.w3.org/2003/InkML" xml:id="stk83" contextRef="#ctx0" brushRef="#br0">9051 7908 0,'0'0'6,"0"0"5,0 0-3,0 0 2,0 0-1,0 0 0,0 0 1,0 0-1,0 0 1,45-5-1,17 10 0,42 3 1,36 0-1,17 0 2,5 1-3,-9-1 2,-21 0-1,-24-4 0,-30 5 1,-11-1-1,-18 4 0</inkml:trace>
    </iact:actionData>
  </iact:action>
  <iact:action type="add" startTime="193415">
    <iact:property name="dataType"/>
    <iact:actionData xml:id="d84">
      <inkml:trace xmlns:inkml="http://www.w3.org/2003/InkML" xml:id="stk84" contextRef="#ctx0" brushRef="#br0">12000 13890 0,'0'0'3,"0"0"0,0 0 5,0 0 1,0 0 1,0 0-1,0 0 1,0 0-1,0 0 0,0 0 1,0 0-1,0 0 1,0 0-1,-41-37 1,37 33-1,-4 0 1,-1 4-1,1 0 0,0 0 1,0 0-1,-1 0 0,1 0 1,0 0-1,4-4 0,-1-1 1,1 5-1,0-4 1,0 0-1,0 0 0,4 0 0,0 4 1,0 0-1,0 0 0,95-25 1,-29 21-1,13 0 0,0 0 1,-5-1-1,-16 1 1,-13 0-1,-11 0 0,-10 4 1,-3 0 1,-4 0-3,-5 0 0,0 0 3,-3 0-3,-1 0 3,-4 0-3,0 0 2,0 0-1,1 0 0,-1 0 1,0 0 0,0 0 0,-4 0-3,0 0 3,0 0-1,0 0 0,0 0 1,0 0 0,-112-4-1,54 0 0,-4 0 2,4 4-3,-4 4 2,4 4-1,9 0 1,3 1-1,9-5 0,8 0 0,8 0 1,5 0-1,3 0 1,5-4-1,0 0 1,4 0-1,-1 0 1,1 0-3,4 0 3,0 0 0,0 0-1,0 0 0,96 4 1,-34 5 1,-4-1-3,-13 4 1,-20-3 0,-17-5 0</inkml:trace>
    </iact:actionData>
  </iact:action>
  <iact:action type="add" startTime="195800">
    <iact:property name="dataType"/>
    <iact:actionData xml:id="d85">
      <inkml:trace xmlns:inkml="http://www.w3.org/2003/InkML" xml:id="stk85" contextRef="#ctx0" brushRef="#br0">14921 13915 0,'0'0'6,"0"0"4,0 0 1,0 0-3,0 0 1,0 0 0,0 0 1,0 0-1,0 0 0,0 0 1,0 0-1,0 0 0,50 4 1,-21 0-1,8 1 0,13 3 1,4 0-1,4 0 0,-9 1 1,-3-5-1,-9-4 0,0 0 1,-16 0 0,0 0-1,-9 0 0,5 0 1,-13 0-1,4 0 0,-4 0 0,0 0 1,-4 0-1,0 0 0,0 0 1,0 0-1,0 0 0,0 0 1,0 0-1,-103-4 1,74 4-1,4 0 1,4 0-1,5 0 1,3 0-1,1 0 0,4 0 1,-1 0 0,5 0-2,0 0 2,0 0 0,0 0-1,4 0-1,0 0 2,0 0-1,0 0 1,0 0-1,0 0 0,0 0 1,87 16 0,-71-12-1,1 0 0,-5 1 1,-3-1-1,-1 0 1,-4-4-1,4 0 0,-8 0 2,0 0-3,0 0 1,0 0 1,0 0-1,0 0 1,0 0-2,0 0 2,0 0-1,0 0 0,0 0 0,0 0 1,-12-66-1</inkml:trace>
    </iact:actionData>
  </iact:action>
  <iact:action type="add" startTime="201008">
    <iact:property name="dataType"/>
    <iact:actionData xml:id="d86">
      <inkml:trace xmlns:inkml="http://www.w3.org/2003/InkML" xml:id="stk86" contextRef="#ctx0" brushRef="#br0">5472 14014 0,'0'0'3,"0"0"0,-42 21 4,18-13 3,7 1 0,5-5-1,-1 0 0,-3-4 1,-13-8-1,-17-13 1,-20-12-1,-13-9 0,5 1 1,8 0 0,8-1-1,8 5 0,13-4 0,8-5 1,12-4-1,9-3 1,8-10 0,8-19-1,5-18 0,12-7 0,4-1 1,12 4-1,4 9 0,-3 12 1,-5 17-1,-8 17 1,-4 11-1,0 9 0,-1 4 1,10 5 0,3-1-1,12 0 0,9 1 1,9-5-1,3-4 0,-4 4 0,-8 4 1,-12 9 0,-13 4-1,-9 3 0,-3 1 2,-4 4-3,-5 0 0,9 4 3,-5 5-3,9 7 2,4 13-1,0 25 2,12 33-3,-3 41 3,7 26-3,9 11 2,-13-12-1,-12-28-1,-8-18 2,-4-20-1,-17-21 1,0-12 0,-9-4-1,-11 4 0,-30 8 1,-37 12-2,-49 5 4,-46 8-5,-9-17 4,1-12-3</inkml:trace>
    </iact:actionData>
  </iact:action>
  <iact:action type="add" startTime="202312">
    <iact:property name="dataType"/>
    <iact:actionData xml:id="d87">
      <inkml:trace xmlns:inkml="http://www.w3.org/2003/InkML" xml:id="stk87" contextRef="#ctx0" brushRef="#br0">13515 14097 0,'0'0'7,"0"0"10,0 0-15,0 0 7,0 0 0,-25 46 0,25-38 1,4 0-1,0 1 1,4-1-1,5 0 1,8-4-1,8 0 1,8-4-1,17-4 0,16 0 1,21 0-1,25-4 1,24-5 1,14-7-3,-10-5 1,1 4 1,-4 0-1,-9 5 0,-12 3 1,-25 5-1,-20 4 1,-21 0-2,-17 4 2,-12 0-1,-5 0 2,-3 0-2</inkml:trace>
    </iact:actionData>
  </iact:action>
  <iact:action type="add" startTime="206076">
    <iact:property name="dataType"/>
    <iact:actionData xml:id="d88">
      <inkml:trace xmlns:inkml="http://www.w3.org/2003/InkML" xml:id="stk88" contextRef="#ctx0" brushRef="#br0">17408 13749 0,'0'0'2,"0"0"1,0 0 5,0 0 1,0 42 1,-4 28-1,-21 96 1,-37 111 1,-17 79 0,-3 0-2,15-29 0,26-37 1,8-62-1,21-38 1,7-49-2,10-37 1,3-21 2,0-30-3,0-28 2,1-25-1,-9 0 0</inkml:trace>
    </iact:actionData>
  </iact:action>
  <iact:action type="add" startTime="206380">
    <iact:property name="dataType"/>
    <iact:actionData xml:id="d89">
      <inkml:trace xmlns:inkml="http://www.w3.org/2003/InkML" xml:id="stk89" contextRef="#ctx0" brushRef="#br0">17673 13460 0,'0'0'8,"0"0"1,0 0 1,41 41-1,25-8 1,54 4-1,33-3 0,9-5 2,3-5 3,-12-3-4,-12-4-3,-13-5 4,-20 0-2,-21 5 1,-13 8-5,-16 4 4,-12 8 1,-9 9-2,-12 8 2,-9-1-1,-12 5 1,1 9-1,-5 28 1,0 37-1,0 42 1,-5 46-1,1 3 0,4-12 0,0-20 0,0-21 2,-8-17-2,0-13 1,-9-7-2,-12-25 3,-12-30-3,-34-7 1,-61-13 1,-121-13-1,-132-45 1,-177-74-2</inkml:trace>
    </iact:actionData>
  </iact:action>
  <iact:action type="add" startTime="208311">
    <iact:property name="dataType"/>
    <iact:actionData xml:id="d90">
      <inkml:trace xmlns:inkml="http://www.w3.org/2003/InkML" xml:id="stk90" contextRef="#ctx0" brushRef="#br0">23027 14557 0,'0'0'6,"0"0"4,0 0 1,0 0-4,0 0 2,-67-75 1,9 13-1,-37-33 1,-54-38 0,-29-3 0,5 28-2,28 38 1,33 37 1,25 16-1,17 9 0,12 8 2,8 0-2,5 4 0,8 0 1,3 4-1,6 1 1,3 3-1,0 1 0,0-1 1,4 5-1,5-5 1,-5 0 0,5 5-2,-1 8 2,0 16-1,-20 54 1,-8 75-1,-9 91 3,-8 62-5,0-13 3,8-40-2,-4-47 2,8-37 0,1-41-2,7-37 2,5-25-1,8-21 1,13-17-1,-5-11 1,9-5-1,3-9 1,5-3 0,0-1-2,4-3 2,4-1-1,13 9 2,16 12-4,25 4 3,29 5 1,37 7-4,16 9 3,5 4-1,-4 1 2,4-10-2,4-7 1,-5-17-1,-7-12 1,-21-5 1,-25-4 0,-21-4-6,-16-4 3,-17 0 2,-8 0 0,-4-4-1,-4 0 0,-5-8-1,5-26 2,12-98 0,33-287 0,96-533-1,152-580 2</inkml:trace>
    </iact:actionData>
  </iact:action>
  <iact:action type="add" startTime="210019">
    <iact:property name="dataType"/>
    <iact:actionData xml:id="d91">
      <inkml:trace xmlns:inkml="http://www.w3.org/2003/InkML" xml:id="stk91" contextRef="#ctx0" brushRef="#br0">13329 14354 0,'0'0'6,"0"0"3,0 0 2,0 0-4,0 0 4,0 0-2,0 0 0,0 0 1,45 0-1,-33 0 0,1 0 0,3 0 1,1 0-1,8 0 1,8-4-1,12 0 1,13-5-1,9 1 0,11 0 1,1 0 2,4 3-5,-13 1 3,4-4 0,9-4-1,8-1 1,8-3-1,9 3 0,8 9 0,12 0 1,-8 0 1,4-9-4,-8 5 2,-8 0 1,-9 8 0,0 4-2,-4-4 3,1-4-3,11-9 2,34-16-1</inkml:trace>
    </iact:actionData>
  </iact:action>
  <iact:action type="add" startTime="215122">
    <iact:property name="dataType"/>
    <iact:actionData xml:id="d92">
      <inkml:trace xmlns:inkml="http://www.w3.org/2003/InkML" xml:id="stk92" contextRef="#ctx0" brushRef="#br0">13937 14607 0,'0'0'3,"0"0"0,0 0 5,0 0 1,0 0 1,0 0-1,0 0 0,0 0 1,37 49-1,-20-3 0,-1 8 1,1-5 0,-5-7-1,0-9 0,1-13 0,8-7 1,8-17-1,28-21 0,47-54 1,28-49 0,-8-17-1,-41 21 1,-25 37-1,-29 33 0,-12 33 1,-13 21-1,0 17 1,-4 33-1,-8 53 0,-1 30 1,1-13-1,8-25 1,8-21-1,9-16 1,-1-16-1,1-17 1,0-9-2,3-8 2,5-8-1,21-16 1,40-42-1,55-75 0,12-65 2,-25-18-2</inkml:trace>
    </iact:actionData>
  </iact:action>
  <iact:action type="add" startTime="231574">
    <iact:property name="dataType"/>
    <iact:actionData xml:id="d93">
      <inkml:trace xmlns:inkml="http://www.w3.org/2003/InkML" xml:id="stk93" contextRef="#ctx0" brushRef="#br0">14835 3320 0,'0'0'4,"0"0"-4,0 0 10,0 0-1,0 0 0,0 0 0,0 0 1,0 0-1,66 41 1,-8-32-1,12-18 1,9 1-1,20-8 0,25-1 2,33-8 0,50 0-1,33-8-1,17 0 1,20 0-1,0 0 0,-12 0 1,-17 8-1,-25 0 1,-24 0-1,-17 17 1,-12 8-3,-5 17 3</inkml:trace>
    </iact:actionData>
  </iact:action>
  <iact:action type="add" startTime="234244">
    <iact:property name="dataType"/>
    <iact:actionData xml:id="d94">
      <inkml:trace xmlns:inkml="http://www.w3.org/2003/InkML" xml:id="stk94" contextRef="#ctx0" brushRef="#br0">19717 5779 0,'0'0'8,"0"0"1,0 0 1,0 0-2,0 0 1,0 0 1,0 0-1,0 0 0,0 0 1,0 46-1,0-29 0,0 12 1,0 16-1,0 25 1,0 22-1,0 11 0,0 1 2,0-9-2,0-12 0,0-13 0,0-12 0,4-8 1,-4-9-1,4-8 1,0-4-1,0-4 0,0-4 1,0-5 0,1 1-2,7 3 2,17 1-1,25-4 1,33-5-1,24-8 0,22-12 1,12-4-1,-5-1 1,-24 1-1,-37 3 0,-30 5 1,-16 0-1,-12 0 0,-13 0 0,-8 0 0</inkml:trace>
    </iact:actionData>
  </iact:action>
  <iact:action type="add" startTime="234963">
    <iact:property name="dataType"/>
    <iact:actionData xml:id="d95">
      <inkml:trace xmlns:inkml="http://www.w3.org/2003/InkML" xml:id="stk95" contextRef="#ctx0" brushRef="#br0">22000 5804 0,'0'0'7,"0"0"2,0 0 0,0 0 1,0 0-1,0 0 1,0 0-1,0 0 1,0 0-1,0 0 0,-62-8 1,25 8-1,-21 0 0,-12 0 1,-21 4-1,0 0 0,-4 9 2,8 3-1,4 9 1,4 0-1,17 0-1,9-5 0,11 1 0,9 0 1,4 0-1,8-1 3,5 1-8,4 0 5,-1-1 1,5 1 0,0 0 0,-1-5-2,1 1 2,8-1-1,-8 1 0,4 0 1,-1-5-1,1 0 0,4 1 2,0-1-3,0 1 1,0-1 2,4 1-3,1 3 3,-1 1-3,4-1 1,0 1 1,1-1-2,3 1 4,0-1-4,1 1 2,3 0-2,-7-1 2,3-3 0,0-1-1,1 0 1,-1-3-2,1-1 2,-1 0-1,1 1 0,3-5 1,1 0-1,-1 0 0,1 0 1,3 0 1,1 0-3,0 1 1,4-1 1,-1 0 0,5 0-2,4 4 1,5 0 1,-1 5-2,8-1 3,-7 1-3,3-1 2,0-4-1,1-3 1,-1-5-1,1 0 1,-1-5 0,0 1-2,-8 0 2,-8 0-1,-4 0 1,-5 4-1,-3 0 0,-5 0 0,5 0 1,-9 0 0,0 0-3,0 0 5,0 0-4,0 0 0</inkml:trace>
    </iact:actionData>
  </iact:action>
  <iact:action type="add" startTime="236103">
    <iact:property name="dataType"/>
    <iact:actionData xml:id="d96">
      <inkml:trace xmlns:inkml="http://www.w3.org/2003/InkML" xml:id="stk96" contextRef="#ctx0" brushRef="#br0">20838 7129 0,'0'0'6,"0"0"4,0 0-1,0 0 1,0 0-1,0 0 0,54 21 1,-38-17-1,9 0 0,-4 0 1,4 0-1,3 1 0,10-1 1,7 0-1,13 4 0,12 0 1,9 1 0,12-5-1,-8-4 0,-5 0 0,-11 0 1,-9 0-1,-9 0 1,-7 0-1,-9 0 0,-4 0 1,-9 0-1,-3-4 1,-1-5-1,5-15 0</inkml:trace>
    </iact:actionData>
  </iact:action>
  <iact:action type="add" startTime="237743">
    <iact:property name="dataType"/>
    <iact:actionData xml:id="d97">
      <inkml:trace xmlns:inkml="http://www.w3.org/2003/InkML" xml:id="stk97" contextRef="#ctx0" brushRef="#br0">22940 5254 0,'0'0'5,"0"0"5,0 0 2,0 0-5,0 0 2,-5 45 1,-3-3-1,-8 24 1,-13 12-1,-9 1 0,-3 4 1,0 4 0,3 12 2,5 13-3,9 4 1,3 4-1,0-4 1,1-8-2,-1-17 2,4-17-1,5-16 0,4-16 2,3-9-4,1-4 3,0-9-1,0 1 0,4-4-1,0-1 1,4 5 0,9 4 1,16 12-1,16 0 0,17-4 1,0-8-1,-4-12 0,-12-9 1,-9-4-1,-12-4 0,-1 0 0,1-9 1,13-3-1,3-9 1,17-8-1,16-5 0</inkml:trace>
    </iact:actionData>
  </iact:action>
  <iact:action type="add" startTime="238405">
    <iact:property name="dataType"/>
    <iact:actionData xml:id="d98">
      <inkml:trace xmlns:inkml="http://www.w3.org/2003/InkML" xml:id="stk98" contextRef="#ctx0" brushRef="#br0">24168 5249 0,'0'0'7,"0"0"3,0 0-1,0 0-1,0 0 1,0 0 1,0 0-1,0 0 1,-41 0-1,37 0 0,0 0 1,4 0-1,-13 0 0,5 0 0,-4 5 1,-5-1-1,-4 4 1,-8 9-1,-12 16 1,-25 25-1,-17 20 0,-16 18 2,4 3-3,12-4 2,13 9-1,16 12 0,12 4 2,14 0-2,11-13 1,9-16-1,12-4 0,12 13 0,22 12 2,15-1-3,14-20 2,-5-33-1,0-20 0,0-18 1,-4-11-1,-5-13 0,1-17 2,0-12-3,0-13 1</inkml:trace>
    </iact:actionData>
  </iact:action>
  <iact:action type="add" startTime="239002">
    <iact:property name="dataType"/>
    <iact:actionData xml:id="d99">
      <inkml:trace xmlns:inkml="http://www.w3.org/2003/InkML" xml:id="stk99" contextRef="#ctx0" brushRef="#br0">23713 6049 0,'0'0'6,"0"0"4,79 4 0,37 8-1,41 5 0,13-1 1,-34-3 2,-37-1-2,-20 0-2,-21-3 1,-17-5 2,-12-4-1,-12-4-3,-5 0 3,1-5-1</inkml:trace>
    </iact:actionData>
  </iact:action>
  <iact:action type="add" startTime="239228">
    <iact:property name="dataType"/>
    <iact:actionData xml:id="d100">
      <inkml:trace xmlns:inkml="http://www.w3.org/2003/InkML" xml:id="stk100" contextRef="#ctx0" brushRef="#br0">24214 6024 0,'0'0'1,"0"0"2,-33 66 6,0 25 1,-9 54-1,-7 41 2,3 13-2,17-9 0,13-24 1,7-33-1,14-26 0,3-20 1,0-21-1,0-24 0,-3-22 1,-5-15-2</inkml:trace>
    </iact:actionData>
  </iact:action>
  <iact:action type="add" startTime="239570">
    <iact:property name="dataType"/>
    <iact:actionData xml:id="d101">
      <inkml:trace xmlns:inkml="http://www.w3.org/2003/InkML" xml:id="stk101" contextRef="#ctx0" brushRef="#br0">23738 5167 0,'0'0'7,"-45"29"3,-17 24-1,-38 63 1,-16 58 0,13 25-1,12 4 0,33-25 0,17-12 1,16-5-1,17-8 1,12 5-1,4-1 0,9-8 1,12-12-1,8-17 0,17-9 1,20-15-1,29-34 0,22-37 1,36-46-1</inkml:trace>
    </iact:actionData>
  </iact:action>
  <iact:action type="add" startTime="239963">
    <iact:property name="dataType"/>
    <iact:actionData xml:id="d102">
      <inkml:trace xmlns:inkml="http://www.w3.org/2003/InkML" xml:id="stk102" contextRef="#ctx0" brushRef="#br0">24897 5684 0,'0'0'8,"0"0"-1,0 0 3,0 0-1,41 71 0,-8 20 0,8 45 1,-7 17 0,-10-16-1,-3-29 1,-9-21-1,-12-17 1,-16 9-1,-25 4 0,-30 4 1,-28-1-1,-29 10 0,-13 7 0,4 13 1</inkml:trace>
    </iact:actionData>
  </iact:action>
  <iact:action type="add" startTime="245764">
    <iact:property name="dataType"/>
    <iact:actionData xml:id="d103">
      <inkml:trace xmlns:inkml="http://www.w3.org/2003/InkML" xml:id="stk103" contextRef="#ctx0" brushRef="#br0">9924 223 0,'0'0'1,"0"0"2,0 0 7,0 0-1,0 0 0,0 0 1,0 0-1,0 0 1,0 0-1,-13 58 1,1 17-1,-5 24 0,-4 17 0,5 0 2,4-8-2,3-1 0,5-16 1,4-16-1,0-17 2,0-9-2,0-7 1,0-9-1,0 0 1,0-8-1,4 0 2,5 0-3,11 8 2,17 8-1,30 1 0,20 7 1,12-16-1,-12-16 1,-13-17-2,-16 0 2,-17 0-1,-12 0 0,-4 8 0,-4-8 1,-5 8-1</inkml:trace>
    </iact:actionData>
  </iact:action>
  <iact:action type="add" startTime="246285">
    <iact:property name="dataType"/>
    <iact:actionData xml:id="d104">
      <inkml:trace xmlns:inkml="http://www.w3.org/2003/InkML" xml:id="stk104" contextRef="#ctx0" brushRef="#br0">11413 637 0,'0'0'6,"0"0"4,0 0-1,0 0 1,0 0-1,-74-8 1,-5 33-1,-41 8 0,-17 8 1,22 9 0,24 16-1,28 17 0,30 25 0,29-1 1,37 9-1,38 17 1,36-1-1,17-32 0,5-26 0,-14-49 2,5-42-2,25-65 0,8-51 1,-33-24-1</inkml:trace>
    </iact:actionData>
  </iact:action>
  <iact:action type="add" startTime="246597">
    <iact:property name="dataType"/>
    <iact:actionData xml:id="d105">
      <inkml:trace xmlns:inkml="http://www.w3.org/2003/InkML" xml:id="stk105" contextRef="#ctx0" brushRef="#br0">12592 256 0,'0'0'2,"0"0"7,0 0 1,0 0-1,-99 67 1,-21 32-1,-29 33 2,29-7-2,45-18 0,34-24 0,29 0 1,16-9 0,16 17-2,30 9 2,29-1-1,20-33 1,9-24 0,-5-26-1,0-24 0,13-25 1,-8-17 1,-38-16-3,-49 8 1</inkml:trace>
    </iact:actionData>
  </iact:action>
  <iact:action type="add" startTime="246908">
    <iact:property name="dataType"/>
    <iact:actionData xml:id="d106">
      <inkml:trace xmlns:inkml="http://www.w3.org/2003/InkML" xml:id="stk106" contextRef="#ctx0" brushRef="#br0">12385 985 0,'0'0'8,"0"0"2,42 0 0,36 8-1,71 9 0,54-9 1,0-16 1,-30-9-2,-44 1 1,-47 7 0,-44-7 0,-26 8-2,-12 8 2,0 0-3,0 0 3,0 0-1,-99 24 1,41 1-1,8-8 1,13 8-2,12-9 2,9 1-1,3 8 0,1-1 1,-1 26-1,1 33 1,0 8-1,7-8 1,10-9-1,-1-24 0,0-9 0,0-24 0</inkml:trace>
    </iact:actionData>
  </iact:action>
  <iact:action type="add" startTime="247330">
    <iact:property name="dataType"/>
    <iact:actionData xml:id="d107">
      <inkml:trace xmlns:inkml="http://www.w3.org/2003/InkML" xml:id="stk107" contextRef="#ctx0" brushRef="#br0">13664 347 0,'0'0'7,"0"0"2,49 58 0,-3 50 1,12 74-1,-13 58 2,-24-16-1,-17-34-1,-20-49 0,-18-33 0,-23-17 2,-22-25-2,-16-25 2,4-32-4</inkml:trace>
    </iact:actionData>
  </iact:action>
  <iact:action type="add" startTime="247731">
    <iact:property name="dataType"/>
    <iact:actionData xml:id="d108">
      <inkml:trace xmlns:inkml="http://www.w3.org/2003/InkML" xml:id="stk108" contextRef="#ctx0" brushRef="#br0">14686 770 0,'0'0'6,"0"0"4,0 0-1,70 16 0,17 1 1,45 8-1,17-17 1,-21-8 0,-12-8-1,-29 8 0,-12 0 0,-17 8 1,-17-8-1,-12 8 0,-17 0 0,-12 1 1,0-9-1</inkml:trace>
    </iact:actionData>
  </iact:action>
  <iact:action type="add" startTime="247976">
    <iact:property name="dataType"/>
    <iact:actionData xml:id="d109">
      <inkml:trace xmlns:inkml="http://www.w3.org/2003/InkML" xml:id="stk109" contextRef="#ctx0" brushRef="#br0">14864 1043 0,'0'0'0,"0"0"0,0 0 1,0 0 2,0 0 6,57 74 1,39-32-1,36-1 1,9-8 0,-1-16-2,-24-9 2,-12-24-1,-26-17 1,-16-1-1</inkml:trace>
    </iact:actionData>
  </iact:action>
  <iact:action type="add" startTime="248254">
    <iact:property name="dataType"/>
    <iact:actionData xml:id="d110">
      <inkml:trace xmlns:inkml="http://www.w3.org/2003/InkML" xml:id="stk110" contextRef="#ctx0" brushRef="#br0">16092 323 0,'0'0'5,"0"0"5,0 0-1,0 0 1,0 0-1,13 41 0,-1 0 1,1 9-1,-5 8 0,-4 8 1,0-8-1,0 8 1,0 9 0,5 16-1,7 17 0,13-1 0,-4-7 1,4-26-1,4-16 1,4-8-1,13 0 0,12-1 1,8-7-1,5-18 0,-1-7 1,-3-9-1,-1-8 1,-16-8-1,0 8 0,-13 0 0,-8 0 2,-8 0-2,0 0 0,-5 0 1,-3 0-1,-5 8 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13:01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695">
    <iact:property name="dataType"/>
    <iact:actionData xml:id="d0">
      <inkml:trace xmlns:inkml="http://www.w3.org/2003/InkML" xml:id="stk0" contextRef="#ctx0" brushRef="#br0">8980 5448 0,'0'0'2,"0"0"-1,0 0 10,0 0-3,0 0 1,0 0 1,0 0-1,0 0 1,0 0-1,0 0 0,0 0 1,0 0-1,0 0 0,42-8 1,-9 0-1,16-1 1,1-3-1,4 0 1,0 3-1,-5 1 0,1 0 1,-9-1-1,1 1 3,3-4-4,9-5 1,16-4 1,17 1-1,8 3 0,0 9 1,1 0 0,3-1-2,-8-3 1,8-1 1,-4 1 1,-4 4-3,-12 8 2,-5 4-2,-3 0 2,-5 0-1,0-4 0,0-4 1,9-4-1,3 0 1,-3 3 0,-5 5-1,-4 5 0,-3 7 0,-14 4 0,-16 5 1</inkml:trace>
    </iact:actionData>
  </iact:action>
  <iact:action type="add" startTime="30254">
    <iact:property name="dataType"/>
    <iact:actionData xml:id="d1">
      <inkml:trace xmlns:inkml="http://www.w3.org/2003/InkML" xml:id="stk1" contextRef="#ctx0" brushRef="#br0">7445 3883 0,'0'0'2,"0"0"0,0 0 8,-49 8-2,36-8 2,-3 17-1,3 16 0,-16 17 1,0 33-1,4 16 1,9 9-1,12 8 3,8 8-1,4 29-2,13 13 0,12-5 3,17-8-4,-5-20 2,-8-17-1,-12-17 1,-4-20-2,-13-17 1,5-13 2,-5-15-3,4-10 2,1-15-2,3-18-1,5-40 2</inkml:trace>
    </iact:actionData>
  </iact:action>
  <iact:action type="add" startTime="30672">
    <iact:property name="dataType"/>
    <iact:actionData xml:id="d2">
      <inkml:trace xmlns:inkml="http://www.w3.org/2003/InkML" xml:id="stk2" contextRef="#ctx0" brushRef="#br0">7565 3883 0,'0'0'7,"0"0"6,0 0-8,0 0 4,0 0 0,71-16 1,11 7-1,42 1 0,25-9 1,4 1 0,5-1 0,11 1-2,13-1 2,13 9-1,12 0 1,-5-1-1,-7 1 0,-9 8 1,-20-8-1,-13 8 0,-13-8 1,-20-1-1,-20 1 0,-14 8 1,-7 0-1,-4 8 1,-1 1-1,-4-1 0,-8 0 0,-12 0 1,-9 1-1,-16-9 0,-4 8 0,-5-8 1,-3 8-1,-1-8 0,-3 9 1,-1-9-1,0 8 0,5 8 1,3 9-1,1 17 0,3 7 1,1 18 0,0 7-2,-5 1 2,-3-1-1,-5-8 1,-4 1-1,4-9 0,1 4 1,-1 0-1,0-8 1,0-5-1,-3-3 0,3-5 1,-8-4-1,4 1 0,0-5 1,-4-4-2,0-4 2,0-5-1,0-3 1,0 0-1,-4-1 0,0 1 1,-4-1-1,-9 5 0,-12 0 1,-16-1-1,-17-3 0,-17-5 1,-12 1-1,-8 3 0,-17 5 1,-8 4 0,-13-4-1,5-1 1,3 5-1,5 4 0,0 8 1,-4 5-1,-13-1 2,-4-4-3,5-4 2,-1-4 0,-4 9 0,1-5 1,7-8-2,9-9 1,8-3 0,-4 3-3,-17 5 0,4 0 3,22-13-1,28-4 0,8-4 0,17-4 1,12 4 0,9-4-2</inkml:trace>
    </iact:actionData>
  </iact:action>
  <iact:action type="add" startTime="42064">
    <iact:property name="dataType"/>
    <iact:actionData xml:id="d3">
      <inkml:trace xmlns:inkml="http://www.w3.org/2003/InkML" xml:id="stk3" contextRef="#ctx0" brushRef="#br0">4764 10893 0,'0'0'1,"0"0"3,0 0 4,0 0 2,0 0-1,71-33 0,15 4 1,30-9-1,8 1 0,-16 8 2,-17 8-2,-4 1 0,8 3 0,17 1 1,20 3-1,9 1 0,16-5 1,13-4-1,12-3 1,12-1-1,-3 0 0,-9 8 0,-13 5 1,-7 12-1,3 4 0,17 8 1,21 9-1,4 4 0,4 4 1,8 4-1,4-4 0,13 4 1,0 0-1,0 5 0,12 3 1,-20-12-1,7 0 1,5-4-1,0-9 0,5 13 1,-5-4-1,12 4 0,0 4 0,-4-4 1,-3 0-1,-5-4 1,-13-4-1,17-5 0,9 1 1,-13 4-1,12-5 0,-4 1 1,-33-5-1,17 5 0,-13-5 1,-8 5-1,9-5 0,3-4 1,-4-3-1,-4-1 0,9-4 1,-13 0-1,-13 0 0,-7 0 1,-17 0-1,-1 0 1,-3-4-1,-13 4 1,0 0-1,1 0 0,3-5 0,-4 1 1,-12 0-1,-4 0 1,-1 0-1,5 0 0,-4 0 1,-9-1-1,-12 1 1,4 0-1,13 0 0,-1 0 0,1 0 1,-5 0 0,5-1-2,12-3 2,4 0-1,-8 0 0,-21 8 1,-8 0 0,8 0-2,16 4 2,1 0-1,-9 0 1,1 4-1,3 1 0,9-5 1,-4-4-1,-13 0 1,-16 0-2,0 4 2,12-4 0,16-4-1,1-5 0,4-3 0,4-4 1,8-5-1,8 0 0,-11 0 1,-26 5-1,-8 3 0,4-3 0,0 3 1,-12 5 0,-17 4 0,-21 4-2,-16 0 1,-4-4 1,0-4 0,8-21-2</inkml:trace>
    </iact:actionData>
  </iact:action>
  <iact:action type="add" startTime="48020">
    <iact:property name="dataType"/>
    <iact:actionData xml:id="d4">
      <inkml:trace xmlns:inkml="http://www.w3.org/2003/InkML" xml:id="stk4" contextRef="#ctx0" brushRef="#br0">5352 5833 0,'0'0'2,"0"0"1,0 0 6,0 0 0,0 0 1,41-20-1,-4 11 0,1 1 1,20-4-1,20-5 1,5-4-1,20 1 1,13 3-1,25 0 0,16 1 1,13-5-1,12 1 0,0-1 1,-8 0-1,-5-4 1,-7 0-1,3 1 0,9-1 0,4-4 2,20 0-2,9-4 0,-12 8 0,-1 4 0,-8 5 1,-8 3 0,-8 5-1,-13 4 0,-4 4 1,8 0-1,1 0 1,7-4-2,13-1 3,5 1-2,7-4 0,17-4 0,8 3 0,-12 5 1,21-4-1,8 4 1,-5 0 0,18-1-2,7 5 2,-8-8-1,25 0 1,-8 0-1,17-9 0,40 5 1,59 8-1,86-5 1,84-3-1</inkml:trace>
    </iact:actionData>
  </iact:action>
  <iact:action type="add" startTime="78149">
    <iact:property name="dataType"/>
    <iact:actionData xml:id="d5">
      <inkml:trace xmlns:inkml="http://www.w3.org/2003/InkML" xml:id="stk5" contextRef="#ctx0" brushRef="#br0">10602 13783 0,'0'0'2,"0"0"-1,0 0 8,0 0 2,0 0-2,0 0 0,0 0 1,0 0-1,0 0 0,0 0 1,0 0-1,0 0 0,0 0 1,0 0 0,0 0-1,41-29 0,-32 29 0,-1 0 1,4 4-1,1 0 0,3 0 1,9 0-1,4 4 1,4 1-1,0-5 0,5-4 0,-1 0 1,4 0-1,1-4 0,3 0 0,5-1 3,4 5-4,-1 0 1,5 5 1,-4-1-1,0 4 1,-9-4-1,-3 0 0,-1 0 1,-4-4-2,5 0 2,-9-4 0,8 0-1,0 0 0,5 0 0,4 0 1,-1 0-1,1-1 1,4 5-1,0 0 0,-1 5 0,1-1 1,-4 0 0,-9 0-1,-4 0 0,-4 0 1,-4-4-1,-4 0 0,0 0 0,0-4 0,-4 0 1,-1 0 0,-3 0-1,-1 4 0,-3 0 1,-1 0-2,-4 0 2,5 0-1,-9 0 0,0 0 1,0 0-1,0 0 1,1 0-1,-1 0 0,0 0 1,0 0-1,0 0 0,-4 0 0,0 0 2,0 0-3,0 0 2,0 0-1,0 0 0,0 0 1,0 0-1,0 0 0,0 0 1,-87-4-1,38-1 1,-18-3-1,-11 4 1,-22 4-1,-3 8 0,-5 1 1,5-5-1,12-4 0,4-4 1,13-1-1,3 5 0,13 0 1,5 5-1,7-1 0,9 0 1,4 0-1,4 0 1,0-4-2</inkml:trace>
    </iact:actionData>
  </iact:action>
  <iact:action type="add" startTime="80856">
    <iact:property name="dataType"/>
    <iact:actionData xml:id="d6">
      <inkml:trace xmlns:inkml="http://www.w3.org/2003/InkML" xml:id="stk6" contextRef="#ctx0" brushRef="#br0">1972 13149 0,'0'0'7,"0"0"7,0 0-8,0-41 2,0 20 1,0-8 1,0 0-1,0 4 1,0 0-1,0 9 0,0 3 1</inkml:trace>
    </iact:actionData>
  </iact:action>
  <iact:action type="add" startTime="81073">
    <iact:property name="dataType"/>
    <iact:actionData xml:id="d7">
      <inkml:trace xmlns:inkml="http://www.w3.org/2003/InkML" xml:id="stk7" contextRef="#ctx0" brushRef="#br0">1980 13849 0,'0'0'5,"0"0"4,0 0 1,0 0-1</inkml:trace>
    </iact:actionData>
  </iact:action>
  <iact:action type="add" startTime="82067">
    <iact:property name="dataType"/>
    <iact:actionData xml:id="d8">
      <inkml:trace xmlns:inkml="http://www.w3.org/2003/InkML" xml:id="stk8" contextRef="#ctx0" brushRef="#br0">14359 14428 0,'0'0'7,"0"0"3,54-37-1,16-12 0,21-22 0,-4 1 1,-9 8 0,-28 16-2,-13 17 2,-12 8 0,-8 5-1,-5 3 1,-4 5-2,1 4 2,-5 4-1,-4 4 0,0 4 1,0-8-1,-25 83 1,4-8-1,1 3 1,3-7-1,9-17 1,12-13-1,8-12 0,5-12 0,4-17 1,7-21-1,14-41 0</inkml:trace>
    </iact:actionData>
  </iact:action>
  <iact:action type="add" startTime="82413">
    <iact:property name="dataType"/>
    <iact:actionData xml:id="d9">
      <inkml:trace xmlns:inkml="http://www.w3.org/2003/InkML" xml:id="stk9" contextRef="#ctx0" brushRef="#br0">14992 13174 0,'0'0'7,"0"0"9,0 0-14,12 46 7,5-17 1,16 12 0,4-4-1,17-8 0</inkml:trace>
    </iact:actionData>
  </iact:action>
  <iact:action type="add" startTime="82851">
    <iact:property name="dataType"/>
    <iact:actionData xml:id="d10">
      <inkml:trace xmlns:inkml="http://www.w3.org/2003/InkML" xml:id="stk10" contextRef="#ctx0" brushRef="#br0">15608 14213 0,'0'0'6,"0"0"3,0 0 1,0 0 0,0 0-1,50 42 0,-21-34 1,4-4-1,4 0 0,0-4 0,5 0 1,-1 0-1,5 0 1,16-4 0,20-4 0,26-5 0,8 1 1,0 4-3,0-1 4,12 1-5,8-4 2,1-1 2,-13 1-2,-12 4-1,-5 3 1,9 5 1,12 0-1,5 0 1,-17 5-1,-17-1 0,-20 0 2,-13 4-3,-12 0 1,-13-4 1,-12 1-1,-8-5 0,-9 0 1,-4-5-3,-8 1 2,0 0 0,0 4 0,0 0 1,-58-87 0,0 13-1,-12-13 0,8 12 0,17 26 1,16 15-1,12 14 1,9 7-1,4 5 0,4 4 0,4 4 1,-4 0-1,0 0 0,91 62 1,-29-25 0,12 5-1,17-1 0,9-4 0,-5-4 1,-17-4-1,-28-4 1,-13-8-1,-16-1 0,-13-3 0,-8 3 1,-8 9-1,-25 25 0,-29 29 1,-38 12-1,-19-9 1,11-36-1,21-38 0</inkml:trace>
    </iact:actionData>
  </iact:action>
  <iact:action type="add" startTime="83914">
    <iact:property name="dataType"/>
    <iact:actionData xml:id="d11">
      <inkml:trace xmlns:inkml="http://www.w3.org/2003/InkML" xml:id="stk11" contextRef="#ctx0" brushRef="#br0">19886 13447 0,'0'0'7,"0"0"3,0 0-2,0 0 2,0 0-1,0 0 1,-70 46-1,-5-13 0,-36 25 0,-22 33 2,9 33 1,25 13-3,29 12 1,41 0-1,37-8-1,33 16 1,59 9 0,24-42 4,21-46-6,-13-53 3,-8-37-2,13-46 2,16-62-1,-25-42 0,-33-20 1</inkml:trace>
    </iact:actionData>
  </iact:action>
  <iact:action type="add" startTime="84240">
    <iact:property name="dataType"/>
    <iact:actionData xml:id="d12">
      <inkml:trace xmlns:inkml="http://www.w3.org/2003/InkML" xml:id="stk12" contextRef="#ctx0" brushRef="#br0">20234 13211 0,'0'0'7,"0"0"3,0 0-2,0 0 2,62 66-1,37 9 1,34 24-1,-5 9 2,-21 4 0,-32-13 0,-21-12-3,-21-8 2,-13-1-1,-15 9 0,-18 13-1,-36 28 2,-38 9 2,-21-21-5,-28-13 4,3-37-3,17-32 2,25-26-1,21-25-1,16-24 1</inkml:trace>
    </iact:actionData>
  </iact:action>
  <iact:action type="add" startTime="84588">
    <iact:property name="dataType"/>
    <iact:actionData xml:id="d13">
      <inkml:trace xmlns:inkml="http://www.w3.org/2003/InkML" xml:id="stk13" contextRef="#ctx0" brushRef="#br0">20118 13667 0,'0'0'4,"0"0"5,0 0 1,0 0-1,0 0 1,-50 0-1,17 8 0,-25 13 1,-20 20-1,-9 21 1,0 13-2,8 3 3,17 9-3,17 0 2,20-4 0,17-8-1,12-5 0,8-4 1,13-4-1,21-4 0,24-12 1,25-17-1,13-17 0,7-20 1,5-25-1,5-29 0,-1-21 0,-13-16 1,-20-1-1,-33 5 1,-29 8-1,-25 17 0,-16 8 1,-21-1-1,-29-3 0,-37 4 0,-30 12 1,-7 21-1</inkml:trace>
    </iact:actionData>
  </iact:action>
  <iact:action type="add" startTime="90942">
    <iact:property name="dataType"/>
    <iact:actionData xml:id="d14">
      <inkml:trace xmlns:inkml="http://www.w3.org/2003/InkML" xml:id="stk14" contextRef="#ctx0" brushRef="#br0">14731 16122 0,'0'0'2,"0"0"-1,0 0 8,0 0 1,0 0-1,0 0 1,0 0-1,0 0 0,0 0 1,0 0-1,0 0 0,-33-46 1,12 30-1,-24-17 1,-25-9-1,-13 1 0,4 8 0,13 16 2,16 13-2,9 12 0,-5 9 0,-3 8 1,-1 4-1,0 0 0,5 4 1,4-4-1,3 0 0,1 4 1,4 0-1,8 4 0,9 5 1,7 7-1,14 9 0,7 13 1,9 7-1,-1-7 0,1-13 1,-4-13-1,3-7 1,1-10-1,8-3 0,8 0 0,13-4 1,8-5-1,8 1 1,0-5-1,0-3 0,-4-1 0,-4-4 1,4-8-1,17-13 1,16-12-1,4-8 0,5-4 0,-13-1 1,-8 1 0,-5-5-1,-20 1 0,-4-1 0,-13 9 1,-12 4-1,-12 8 0,-5 4 0,-4 1 1,-3 3-1,-5 1 0,-5-5 1,-3-4-1,-4-8 1,-17-17-1,-25-12 0,-25 0 1,-12 4-1,5 13 0,-6 16 2,14 4-3,3 4 1,5 4 1,4 5-1,8 0 0,0-5 0,-4-20 1</inkml:trace>
    </iact:actionData>
  </iact:action>
  <iact:action type="add" startTime="93945">
    <iact:property name="dataType"/>
    <iact:actionData xml:id="d15">
      <inkml:trace xmlns:inkml="http://www.w3.org/2003/InkML" xml:id="stk15" contextRef="#ctx0" brushRef="#br0">15488 16263 0,'0'0'6,"0"0"4,0 0-1,0 0 0,0 0 1,0 0-1,0 0 1,0 0-1,0 0 0,0 41 1,4-37-1,1 0 0,7 0 1,-4 1-1,13-5 0,20 0 1,9-5-1,16-3 0,4 0 1,-3 0-1,-5 3 0,-4 1 3,8 0-2,8 0-1,13-8 0,4-1 0,-4 1 1,-8-1 0,-13 5-1,-4 0 0,8 0 2,13-1-3,20 1 1,5 0 0,0 4 1,-13-1 1,-12 5-3,-1-4 3,5-4-4,12 0 3,-3-1-1,-22 5 0,-12 0 1,-29 0-1,-8 4 0,-4 0 1,-5 0 1,-3 0-6,-9-4 5</inkml:trace>
    </iact:actionData>
  </iact:action>
  <iact:action type="add" startTime="94776">
    <iact:property name="dataType"/>
    <iact:actionData xml:id="d16">
      <inkml:trace xmlns:inkml="http://www.w3.org/2003/InkML" xml:id="stk16" contextRef="#ctx0" brushRef="#br0">17615 15646 0,'0'0'6,"0"0"3,0 0 1,-8 41-1,20-24 0,21 8 1,29 12-1,21 4 1,8 1-1,-12-5 0,-17-8 2,-25-8-2,-4-5 0,-17-3 0,1-5 0,-9 0 1,1 0-1,-5 1 0,-4-1 0,-4 4 1,-17 17-1,-41 29 1,-42 25-1,-24 4-1</inkml:trace>
    </iact:actionData>
  </iact:action>
  <iact:action type="add" startTime="96106">
    <iact:property name="dataType"/>
    <iact:actionData xml:id="d17">
      <inkml:trace xmlns:inkml="http://www.w3.org/2003/InkML" xml:id="stk17" contextRef="#ctx0" brushRef="#br0">18811 16258 0,'0'0'6,"0"0"3,41-20 1,17-17-1,25-21 1,8-5-1,-9 10 1,-20 11 0,-12 13 2,-17 13-3,-4 3 2,-8 5-3,-5 4 0,1 0-1,-13 4 2,0 4 1,0 8 0,0 13-1,-8 17 0,-4 32 1,4 25-1,8 17 0,17 9 1,4-10-1,4-23 0,-5-22 0,1-20 1,-4-17-1,0-21 0,-5-16 1</inkml:trace>
    </iact:actionData>
  </iact:action>
  <iact:action type="add" startTime="96461">
    <iact:property name="dataType"/>
    <iact:actionData xml:id="d18">
      <inkml:trace xmlns:inkml="http://www.w3.org/2003/InkML" xml:id="stk18" contextRef="#ctx0" brushRef="#br0">19663 15298 0,'0'0'6,"0"0"3,0 0 0,0 0 1,-25 58 0,29-29-1,17 4 0,16-4 1,9-21-1</inkml:trace>
    </iact:actionData>
  </iact:action>
  <iact:action type="add" startTime="97335">
    <iact:property name="dataType"/>
    <iact:actionData xml:id="d19">
      <inkml:trace xmlns:inkml="http://www.w3.org/2003/InkML" xml:id="stk19" contextRef="#ctx0" brushRef="#br0">15389 16300 0,'0'0'6,"0"0"5,0 0-2,0 0-1,-41 8 2,36-8-1,5 0 1,0 0-1,0 0 0,0 0 0,0 0 1,87-25-1,17-16 1,45-25-1,20-21 2,1-8 0,0-5-1,-13 17-1,-37 34 0,-25 28 1,-29 21-2,-12 17 3,-13 3-3,-3 5 2,3 0-1,4-4 1,18-9 5,11-12-13,29-17 7,13-16 1,-12-8-2,-22 4 2,-19 8 0,-22 16-2,-16 13 1,-5 9 1,13 15 0,-4 14-1,21 11 0,12 9 2,13-8-2,-1-13 0,-8-16 0,-8-17 0,-4-12 0,4-5 1,-13-7-1,1-1 0,-5-4 2,1-12-3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E8BC6712-6EB6-4C31-919B-36F4A6CD13F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A05D219-6330-45B8-8D17-3C8162762C1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90B2AE7-8955-4BCF-827E-44833891E6A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AE5C92F4-192C-437E-8E9D-AB253A70BF9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31BCCCE1-8183-414E-9080-AC824EB70F0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23EE5788-8B44-42B2-8E8F-04C70EDB7C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4EFF4FE2-84CB-43DE-ADD4-A1424B7E94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C7207C3A-B01C-43DC-A1D9-C1AA6395094E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1C9D9A71-1CBD-4C32-8F77-5AD021E0E6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C0F976DA-7E7C-4676-A549-15D5B4FC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54FF11AD-49D4-4F3A-802F-7EE339797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8B8747A-B547-4E78-81AB-F202663546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F16A510A-B3A0-4005-970B-8A65C4349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6C224EB8-E7EA-4E22-95D8-58742097B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61BA6CCA-2DCE-42EA-B20A-EE865512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5FCC3922-87CA-4A97-97C2-D2A14F98EF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7EA92A3C-B4EB-4988-9D1C-EABC417B77B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BFE28049-71BD-415D-B46D-123660B337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A9D0E51A-8560-4AE7-8ADD-7400882DB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0B293C71-898E-4D9C-87E3-2CEA7050E4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0CA0DFC-2217-410F-8076-8B2C9E000E2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6031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67DB420-2945-4658-A4CA-4DE4ECC619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217CC08-321C-45AB-8690-C10D228A7C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CEF0D06-8B67-4324-971F-2FF7080DCC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288F9C-7F9D-4B58-A620-ADB9EE9E84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22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6CC6787-EBF1-4AED-B827-D95C69D8E4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97B18DB-A784-4E7D-ACBA-7D3FF27EA2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9C39377-E5EE-4152-9583-32E2CFCFD4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84213C-F01E-4A86-B985-709CE6C7B03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6074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3073DD2-4A7F-402B-9CCE-0F84F96173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F044E54-C1B7-4AB3-8A8B-EFF57EA07C8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1F7211B-DBCF-4107-9CB6-7397B75C41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7D4D03-7C11-4934-AFA1-F6342AD1974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45730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F6E12CC-7B44-48FE-82C8-973678C11E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A02D54C-0CE1-4C63-9F4A-C1B1F0BF81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0C4DADC-93D8-46BF-BBEC-6DAA805164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96753F-6203-4E4F-B1C6-0BCCE722D2B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086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69CA143-2D43-4C4B-B96F-124C914A10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255B206-804B-442E-BC25-DE31A506BBE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1056136-BE4D-4697-881C-2FA298238E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33321B-7520-414B-B3E1-4D490D555B6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3791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F250B3D1-1CD8-4DE8-BF09-CB212EA9DBF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F3396097-FA29-4649-A1F1-96C4593E7B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B2F4AEA0-FED8-47FA-A64B-1CC6A3CAA0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2D926-658C-4845-A290-0D070580390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2748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E101D120-CB06-4B01-8B07-37812C1EE4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FE9A7EFF-BDB8-4D6C-B530-962609D5D0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2862BBB5-E87D-41E4-A99C-BB6F394C0E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B3154C-D52B-4FD8-8153-8589F82FB8C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6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43A3187D-4173-4F80-8D66-E4079CB69A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D39B06A5-BD9B-4CE6-8EB8-A35DA859AC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C8FB30CD-7F81-46D6-B000-75606DA88A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038302-0846-43E4-AB2F-2F762A7B676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34029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F75BCB6-B75C-481B-98FF-A51E8F8FCD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027DB6B-76AF-4B2A-B0BD-37102DA437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D37F657-65DD-4BFA-9255-78EFC185B1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3C39C7-B6F5-4226-B14E-C714BDB655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613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398355E-CB44-4992-8329-983DB980D7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6876137-78EA-4427-8B95-1BC9730CDF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F1D79A3-0FF5-4ACF-93B7-6E3A20F8D5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822345-514C-4A50-B7D9-BB3A266D910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575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1EE2534-178A-41B5-B37C-802DB43464D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A8C9981-5785-419F-A08F-3AB6019E249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ACE01F0-F067-4E46-8692-CF0D8440217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1143AED-9D9E-4435-AE72-CE7D7B7FA17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5A69867-C2C5-4B2B-BF37-98481E25DE2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BD59C77-4128-4BE7-BE29-7457E43C2CD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CA4F727-A03E-4948-AA2F-82060A2F2D1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07E89FCC-4D73-4C5E-9E0D-EBD80AB781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99C13244-8E5F-46BB-82E8-DBF60DEF25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FD0DC53D-F421-48DB-8E15-A07CCEF343F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812E6377-F68E-444B-B019-9BA54E29755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6051E04-6D7F-45A3-80A3-643BC5E745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046A6A29-6681-496C-8B11-2878C40B50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microsoft.com/office/2011/relationships/inkAction" Target="../ink/inkAction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A4F20AD9-61F8-4F03-84F9-927C555C38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  </a:t>
            </a:r>
            <a:r>
              <a:rPr lang="zh-CN" altLang="en-US"/>
              <a:t>设计</a:t>
            </a:r>
            <a:r>
              <a:rPr lang="en-US" altLang="zh-CN"/>
              <a:t>CFG</a:t>
            </a:r>
          </a:p>
        </p:txBody>
      </p:sp>
      <p:sp>
        <p:nvSpPr>
          <p:cNvPr id="35843" name="Rectangle 15">
            <a:extLst>
              <a:ext uri="{FF2B5EF4-FFF2-40B4-BE49-F238E27FC236}">
                <a16:creationId xmlns:a16="http://schemas.microsoft.com/office/drawing/2014/main" id="{4FC328BC-BEBA-4014-8178-065B7B7DBD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  <a:noFill/>
        </p:spPr>
        <p:txBody>
          <a:bodyPr/>
          <a:lstStyle/>
          <a:p>
            <a:pPr eaLnBrk="1" hangingPunct="1"/>
            <a:r>
              <a:rPr lang="en-US" altLang="zh-CN" sz="3600"/>
              <a:t>4.3.1  </a:t>
            </a:r>
            <a:r>
              <a:rPr lang="zh-CN" altLang="en-US" sz="3600"/>
              <a:t>正规式与</a:t>
            </a:r>
            <a:r>
              <a:rPr lang="en-US" altLang="zh-CN" sz="3600"/>
              <a:t>CFG</a:t>
            </a:r>
          </a:p>
          <a:p>
            <a:pPr eaLnBrk="1" hangingPunct="1"/>
            <a:r>
              <a:rPr lang="zh-CN" altLang="en-US" sz="2800"/>
              <a:t>正规式</a:t>
            </a:r>
          </a:p>
          <a:p>
            <a:pPr lvl="1" eaLnBrk="1" hangingPunct="1"/>
            <a:r>
              <a:rPr lang="zh-CN" altLang="en-US" sz="2400"/>
              <a:t>词法分析的基础</a:t>
            </a:r>
          </a:p>
          <a:p>
            <a:pPr lvl="1" eaLnBrk="1" hangingPunct="1"/>
            <a:r>
              <a:rPr lang="zh-CN" altLang="en-US" sz="2400"/>
              <a:t>描述正规语言</a:t>
            </a:r>
          </a:p>
          <a:p>
            <a:pPr lvl="1" eaLnBrk="1" hangingPunct="1"/>
            <a:r>
              <a:rPr lang="zh-CN" altLang="en-US" sz="2400"/>
              <a:t>描述能力不够，</a:t>
            </a:r>
            <a:r>
              <a:rPr lang="en-US" altLang="zh-CN" sz="2400"/>
              <a:t>a</a:t>
            </a:r>
            <a:r>
              <a:rPr lang="en-US" altLang="zh-CN" sz="2400" baseline="30000"/>
              <a:t>n</a:t>
            </a:r>
            <a:r>
              <a:rPr lang="en-US" altLang="zh-CN" sz="2400"/>
              <a:t>b</a:t>
            </a:r>
            <a:r>
              <a:rPr lang="en-US" altLang="zh-CN" sz="2400" baseline="30000"/>
              <a:t>n</a:t>
            </a:r>
            <a:r>
              <a:rPr lang="zh-CN" altLang="en-US" sz="2400"/>
              <a:t>，</a:t>
            </a:r>
            <a:r>
              <a:rPr lang="en-US" altLang="zh-CN" sz="2400"/>
              <a:t>n</a:t>
            </a:r>
            <a:r>
              <a:rPr lang="en-US" altLang="zh-CN" sz="2400">
                <a:latin typeface="宋体" panose="02010600030101010101" pitchFamily="2" charset="-122"/>
              </a:rPr>
              <a:t>≥</a:t>
            </a:r>
            <a:r>
              <a:rPr lang="en-US" altLang="zh-CN" sz="2400"/>
              <a:t>1</a:t>
            </a:r>
          </a:p>
          <a:p>
            <a:pPr eaLnBrk="1" hangingPunct="1"/>
            <a:r>
              <a:rPr lang="zh-CN" altLang="en-US" sz="2800"/>
              <a:t>上下文无关文法</a:t>
            </a:r>
          </a:p>
          <a:p>
            <a:pPr lvl="1" eaLnBrk="1" hangingPunct="1"/>
            <a:r>
              <a:rPr lang="zh-CN" altLang="en-US" sz="2400"/>
              <a:t>语法分析的基础</a:t>
            </a:r>
          </a:p>
          <a:p>
            <a:pPr lvl="1" eaLnBrk="1" hangingPunct="1"/>
            <a:r>
              <a:rPr lang="zh-CN" altLang="en-US" sz="2400"/>
              <a:t>描述程序语言结构</a:t>
            </a:r>
          </a:p>
          <a:p>
            <a:pPr lvl="1" eaLnBrk="1" hangingPunct="1"/>
            <a:r>
              <a:rPr lang="zh-CN" altLang="en-US" sz="2400"/>
              <a:t>上下文无关语言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BDBA73E-30F4-4EB6-9FB9-8CBFEC2EA73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93600" y="1909080"/>
              <a:ext cx="3099960" cy="3749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BDBA73E-30F4-4EB6-9FB9-8CBFEC2EA7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84240" y="1899720"/>
                <a:ext cx="3118680" cy="3767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3BB461D-71A9-459F-ACA1-E0BF9801F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130"/>
    </mc:Choice>
    <mc:Fallback>
      <p:transition spd="slow" advTm="18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1AD3397F-3ABE-478A-A83B-1FB1788935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正规式与上下文无关文法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919D078-90E1-4865-AC1D-CCAE21698E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正规式可描述</a:t>
            </a:r>
            <a:r>
              <a:rPr lang="zh-CN" altLang="en-US">
                <a:sym typeface="Wingdings" panose="05000000000000000000" pitchFamily="2" charset="2"/>
              </a:rPr>
              <a:t>的语言</a:t>
            </a:r>
            <a:r>
              <a:rPr lang="en-US" altLang="zh-CN">
                <a:sym typeface="Wingdings" panose="05000000000000000000" pitchFamily="2" charset="2"/>
              </a:rPr>
              <a:t>CFG</a:t>
            </a:r>
            <a:r>
              <a:rPr lang="zh-CN" altLang="en-US">
                <a:sym typeface="Wingdings" panose="05000000000000000000" pitchFamily="2" charset="2"/>
              </a:rPr>
              <a:t>均可描述，</a:t>
            </a:r>
            <a:r>
              <a:rPr lang="en-US" altLang="zh-CN">
                <a:sym typeface="Wingdings" panose="05000000000000000000" pitchFamily="2" charset="2"/>
              </a:rPr>
              <a:t>(a|b)*abb</a:t>
            </a:r>
            <a:br>
              <a:rPr lang="en-US" altLang="zh-CN">
                <a:sym typeface="Wingdings" panose="05000000000000000000" pitchFamily="2" charset="2"/>
              </a:rPr>
            </a:br>
            <a:r>
              <a:rPr kumimoji="0" lang="en-US" altLang="zh-CN" sz="2800"/>
              <a:t>A</a:t>
            </a:r>
            <a:r>
              <a:rPr kumimoji="0" lang="en-US" altLang="zh-CN" sz="2800" baseline="-25000"/>
              <a:t>0</a:t>
            </a:r>
            <a:r>
              <a:rPr kumimoji="0" lang="en-US" altLang="zh-CN" sz="2800">
                <a:sym typeface="Symbol" panose="05050102010706020507" pitchFamily="18" charset="2"/>
              </a:rPr>
              <a:t> aA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0</a:t>
            </a:r>
            <a:r>
              <a:rPr kumimoji="0" lang="en-US" altLang="zh-CN" sz="2800">
                <a:sym typeface="Symbol" panose="05050102010706020507" pitchFamily="18" charset="2"/>
              </a:rPr>
              <a:t> | aA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800">
                <a:sym typeface="Symbol" panose="05050102010706020507" pitchFamily="18" charset="2"/>
              </a:rPr>
              <a:t> | bA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0</a:t>
            </a:r>
            <a:br>
              <a:rPr kumimoji="0" lang="en-US" altLang="zh-CN" sz="2800" baseline="-250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1 </a:t>
            </a:r>
            <a:r>
              <a:rPr kumimoji="0" lang="en-US" altLang="zh-CN" sz="2800">
                <a:sym typeface="Symbol" panose="05050102010706020507" pitchFamily="18" charset="2"/>
              </a:rPr>
              <a:t> bA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br>
              <a:rPr kumimoji="0" lang="en-US" altLang="zh-CN" sz="2800" baseline="-250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  bA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3</a:t>
            </a:r>
            <a:br>
              <a:rPr kumimoji="0" lang="en-US" altLang="zh-CN" sz="2800" baseline="-250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3</a:t>
            </a:r>
            <a:r>
              <a:rPr kumimoji="0" lang="en-US" altLang="zh-CN" sz="2800">
                <a:sym typeface="Symbol" panose="05050102010706020507" pitchFamily="18" charset="2"/>
              </a:rPr>
              <a:t> 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lang="en-US" altLang="zh-CN" sz="2800">
              <a:latin typeface="Symbol" panose="05050102010706020507" pitchFamily="18" charset="2"/>
              <a:sym typeface="Wingdings" panose="05000000000000000000" pitchFamily="2" charset="2"/>
            </a:endParaRPr>
          </a:p>
          <a:p>
            <a:pPr eaLnBrk="1" hangingPunct="1"/>
            <a:r>
              <a:rPr lang="zh-CN" altLang="en-US">
                <a:sym typeface="Wingdings" panose="05000000000000000000" pitchFamily="2" charset="2"/>
              </a:rPr>
              <a:t>正规语言</a:t>
            </a:r>
            <a:r>
              <a:rPr kumimoji="0" lang="zh-CN" altLang="en-US">
                <a:sym typeface="Symbol" panose="05050102010706020507" pitchFamily="18" charset="2"/>
              </a:rPr>
              <a:t>上下文无关语言</a:t>
            </a:r>
          </a:p>
        </p:txBody>
      </p:sp>
      <p:sp>
        <p:nvSpPr>
          <p:cNvPr id="36868" name="AutoShape 4">
            <a:extLst>
              <a:ext uri="{FF2B5EF4-FFF2-40B4-BE49-F238E27FC236}">
                <a16:creationId xmlns:a16="http://schemas.microsoft.com/office/drawing/2014/main" id="{B5F446F0-5D15-4F3F-ADE5-859A0ADC64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2895600"/>
            <a:ext cx="2895600" cy="990600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6869" name="AutoShape 5">
            <a:extLst>
              <a:ext uri="{FF2B5EF4-FFF2-40B4-BE49-F238E27FC236}">
                <a16:creationId xmlns:a16="http://schemas.microsoft.com/office/drawing/2014/main" id="{A8814753-3D39-4019-859A-D82F09C219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3124200"/>
            <a:ext cx="1752600" cy="609600"/>
          </a:xfrm>
          <a:prstGeom prst="roundRect">
            <a:avLst>
              <a:gd name="adj" fmla="val 32292"/>
            </a:avLst>
          </a:prstGeom>
          <a:noFill/>
          <a:ln w="19050">
            <a:solidFill>
              <a:srgbClr val="3333CC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6870" name="Text Box 6">
            <a:extLst>
              <a:ext uri="{FF2B5EF4-FFF2-40B4-BE49-F238E27FC236}">
                <a16:creationId xmlns:a16="http://schemas.microsoft.com/office/drawing/2014/main" id="{617C821D-DF9D-4648-B5EB-3B1D8F1E3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3276600"/>
            <a:ext cx="1371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3333CC"/>
                </a:solidFill>
              </a:rPr>
              <a:t>Reg. Lang.</a:t>
            </a:r>
          </a:p>
        </p:txBody>
      </p:sp>
      <p:sp>
        <p:nvSpPr>
          <p:cNvPr id="36871" name="Text Box 7">
            <a:extLst>
              <a:ext uri="{FF2B5EF4-FFF2-40B4-BE49-F238E27FC236}">
                <a16:creationId xmlns:a16="http://schemas.microsoft.com/office/drawing/2014/main" id="{B44CB108-0E91-4DC9-AB87-281C37DF1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3276600"/>
            <a:ext cx="838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>
                <a:solidFill>
                  <a:srgbClr val="FF3300"/>
                </a:solidFill>
              </a:rPr>
              <a:t>CFLs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2F0E439-AB46-4330-9903-6CE767E11C1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51520" y="1869120"/>
              <a:ext cx="7237440" cy="2157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2F0E439-AB46-4330-9903-6CE767E11C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2160" y="1859760"/>
                <a:ext cx="7256160" cy="2175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B044942-41D6-4E05-B7A9-5BAA12D893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682"/>
    </mc:Choice>
    <mc:Fallback>
      <p:transition spd="slow" advTm="81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88B93A9F-E80D-4531-A080-9DC8C46D62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NFA</a:t>
            </a:r>
            <a:r>
              <a:rPr lang="en-US" altLang="zh-CN">
                <a:sym typeface="Wingdings" panose="05000000000000000000" pitchFamily="2" charset="2"/>
              </a:rPr>
              <a:t>CFG</a:t>
            </a:r>
            <a:endParaRPr lang="en-US" altLang="zh-CN"/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AAB59614-A4E1-41BD-80E7-EA50F5291F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2895600"/>
            <a:ext cx="7772400" cy="36576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 dirty="0"/>
              <a:t>状态</a:t>
            </a:r>
            <a:r>
              <a:rPr lang="en-US" altLang="zh-CN" sz="2400" dirty="0" err="1"/>
              <a:t>i</a:t>
            </a:r>
            <a:r>
              <a:rPr lang="en-US" altLang="zh-CN" sz="2400" dirty="0">
                <a:sym typeface="Wingdings" panose="05000000000000000000" pitchFamily="2" charset="2"/>
              </a:rPr>
              <a:t></a:t>
            </a:r>
            <a:r>
              <a:rPr lang="zh-CN" altLang="en-US" sz="2400" dirty="0">
                <a:sym typeface="Wingdings" panose="05000000000000000000" pitchFamily="2" charset="2"/>
              </a:rPr>
              <a:t>非终结符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lang="zh-CN" altLang="en-US" sz="2400" dirty="0">
                <a:sym typeface="Wingdings" panose="05000000000000000000" pitchFamily="2" charset="2"/>
              </a:rPr>
              <a:t>：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0</a:t>
            </a:r>
            <a:r>
              <a:rPr lang="zh-CN" altLang="en-US" sz="2400" dirty="0">
                <a:sym typeface="Wingdings" panose="05000000000000000000" pitchFamily="2" charset="2"/>
              </a:rPr>
              <a:t>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1</a:t>
            </a:r>
            <a:r>
              <a:rPr lang="zh-CN" altLang="en-US" sz="2400" dirty="0">
                <a:sym typeface="Wingdings" panose="05000000000000000000" pitchFamily="2" charset="2"/>
              </a:rPr>
              <a:t>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2</a:t>
            </a:r>
            <a:r>
              <a:rPr lang="zh-CN" altLang="en-US" sz="2400" dirty="0">
                <a:sym typeface="Wingdings" panose="05000000000000000000" pitchFamily="2" charset="2"/>
              </a:rPr>
              <a:t>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3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 dirty="0"/>
              <a:t>                  </a:t>
            </a:r>
            <a:r>
              <a:rPr lang="en-US" altLang="zh-CN" sz="2400" dirty="0">
                <a:sym typeface="Wingdings" panose="05000000000000000000" pitchFamily="2" charset="2"/>
              </a:rPr>
              <a:t></a:t>
            </a:r>
            <a:r>
              <a:rPr lang="en-US" altLang="zh-CN" sz="2400" dirty="0" err="1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 err="1">
                <a:sym typeface="Wingdings" panose="05000000000000000000" pitchFamily="2" charset="2"/>
              </a:rPr>
              <a:t>i</a:t>
            </a:r>
            <a:r>
              <a:rPr kumimoji="0" lang="en-US" altLang="zh-CN" sz="2400" dirty="0" err="1">
                <a:sym typeface="Symbol" panose="05050102010706020507" pitchFamily="18" charset="2"/>
              </a:rPr>
              <a:t>aA</a:t>
            </a:r>
            <a:r>
              <a:rPr kumimoji="0" lang="en-US" altLang="zh-CN" sz="2400" baseline="-25000" dirty="0" err="1">
                <a:sym typeface="Symbol" panose="05050102010706020507" pitchFamily="18" charset="2"/>
              </a:rPr>
              <a:t>j</a:t>
            </a:r>
            <a:br>
              <a:rPr kumimoji="0" lang="en-US" altLang="zh-CN" sz="2400" baseline="-25000" dirty="0">
                <a:sym typeface="Symbol" panose="05050102010706020507" pitchFamily="18" charset="2"/>
              </a:rPr>
            </a:br>
            <a:endParaRPr kumimoji="0" lang="en-US" altLang="zh-CN" sz="2400" dirty="0"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 sz="2400" dirty="0">
                <a:sym typeface="Symbol" panose="05050102010706020507" pitchFamily="18" charset="2"/>
              </a:rPr>
              <a:t>                  </a:t>
            </a:r>
            <a:r>
              <a:rPr lang="en-US" altLang="zh-CN" sz="2400" dirty="0">
                <a:sym typeface="Wingdings" panose="05000000000000000000" pitchFamily="2" charset="2"/>
              </a:rPr>
              <a:t></a:t>
            </a:r>
            <a:r>
              <a:rPr lang="en-US" altLang="zh-CN" sz="2400" dirty="0" err="1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 err="1">
                <a:sym typeface="Wingdings" panose="05000000000000000000" pitchFamily="2" charset="2"/>
              </a:rPr>
              <a:t>i</a:t>
            </a:r>
            <a:r>
              <a:rPr kumimoji="0" lang="en-US" altLang="zh-CN" sz="2400" dirty="0" err="1">
                <a:sym typeface="Symbol" panose="05050102010706020507" pitchFamily="18" charset="2"/>
              </a:rPr>
              <a:t>A</a:t>
            </a:r>
            <a:r>
              <a:rPr kumimoji="0" lang="en-US" altLang="zh-CN" sz="2400" baseline="-25000" dirty="0" err="1">
                <a:sym typeface="Symbol" panose="05050102010706020507" pitchFamily="18" charset="2"/>
              </a:rPr>
              <a:t>j</a:t>
            </a:r>
            <a:br>
              <a:rPr kumimoji="0" lang="en-US" altLang="zh-CN" sz="2400" baseline="-25000" dirty="0">
                <a:sym typeface="Symbol" panose="05050102010706020507" pitchFamily="18" charset="2"/>
              </a:rPr>
            </a:br>
            <a:endParaRPr kumimoji="0" lang="en-US" altLang="zh-CN" sz="2400" baseline="-25000" dirty="0"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 dirty="0">
                <a:sym typeface="Symbol" panose="05050102010706020507" pitchFamily="18" charset="2"/>
              </a:rPr>
              <a:t>若</a:t>
            </a:r>
            <a:r>
              <a:rPr kumimoji="0" lang="en-US" altLang="zh-CN" sz="2400" dirty="0" err="1">
                <a:sym typeface="Symbol" panose="05050102010706020507" pitchFamily="18" charset="2"/>
              </a:rPr>
              <a:t>i</a:t>
            </a:r>
            <a:r>
              <a:rPr kumimoji="0" lang="zh-CN" altLang="en-US" sz="2400" dirty="0">
                <a:sym typeface="Symbol" panose="05050102010706020507" pitchFamily="18" charset="2"/>
              </a:rPr>
              <a:t>为终态</a:t>
            </a:r>
            <a:r>
              <a:rPr lang="zh-CN" altLang="en-US" sz="2400" dirty="0">
                <a:sym typeface="Wingdings" panose="05000000000000000000" pitchFamily="2" charset="2"/>
              </a:rPr>
              <a:t></a:t>
            </a:r>
            <a:r>
              <a:rPr lang="en-US" altLang="zh-CN" sz="2400" dirty="0" err="1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 err="1">
                <a:sym typeface="Wingdings" panose="05000000000000000000" pitchFamily="2" charset="2"/>
              </a:rPr>
              <a:t>i</a:t>
            </a:r>
            <a:r>
              <a:rPr kumimoji="0" lang="en-US" altLang="zh-CN" sz="2400" dirty="0" err="1">
                <a:sym typeface="Symbol" panose="05050102010706020507" pitchFamily="18" charset="2"/>
              </a:rPr>
              <a:t></a:t>
            </a:r>
            <a:r>
              <a:rPr kumimoji="0" lang="en-US" altLang="zh-CN" sz="2400" b="1" dirty="0" err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400" dirty="0">
                <a:sym typeface="Symbol" panose="05050102010706020507" pitchFamily="18" charset="2"/>
              </a:rPr>
              <a:t>：</a:t>
            </a:r>
            <a:r>
              <a:rPr lang="en-US" altLang="zh-CN" sz="2400" b="1" dirty="0">
                <a:solidFill>
                  <a:srgbClr val="FF3300"/>
                </a:solidFill>
                <a:sym typeface="Wingdings" panose="05000000000000000000" pitchFamily="2" charset="2"/>
              </a:rPr>
              <a:t>A</a:t>
            </a:r>
            <a:r>
              <a:rPr lang="en-US" altLang="zh-CN" sz="2400" b="1" baseline="-25000" dirty="0">
                <a:solidFill>
                  <a:srgbClr val="FF3300"/>
                </a:solidFill>
                <a:sym typeface="Wingdings" panose="05000000000000000000" pitchFamily="2" charset="2"/>
              </a:rPr>
              <a:t>3</a:t>
            </a:r>
            <a:r>
              <a:rPr kumimoji="0" lang="en-US" altLang="zh-CN" sz="2400" b="1" dirty="0">
                <a:solidFill>
                  <a:srgbClr val="FF3300"/>
                </a:solidFill>
                <a:sym typeface="Symbol" panose="05050102010706020507" pitchFamily="18" charset="2"/>
              </a:rPr>
              <a:t></a:t>
            </a:r>
            <a:r>
              <a:rPr kumimoji="0" lang="en-US" altLang="zh-CN" sz="2400" b="1" dirty="0">
                <a:solidFill>
                  <a:srgbClr val="FF3300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endParaRPr kumimoji="0" lang="en-US" altLang="zh-CN" sz="2400" dirty="0">
              <a:solidFill>
                <a:srgbClr val="FF3300"/>
              </a:solidFill>
              <a:latin typeface="Symbol" panose="05050102010706020507" pitchFamily="18" charset="2"/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 dirty="0">
                <a:sym typeface="Symbol" panose="05050102010706020507" pitchFamily="18" charset="2"/>
              </a:rPr>
              <a:t>若</a:t>
            </a:r>
            <a:r>
              <a:rPr kumimoji="0" lang="en-US" altLang="zh-CN" sz="2400" dirty="0" err="1">
                <a:sym typeface="Symbol" panose="05050102010706020507" pitchFamily="18" charset="2"/>
              </a:rPr>
              <a:t>i</a:t>
            </a:r>
            <a:r>
              <a:rPr kumimoji="0" lang="zh-CN" altLang="en-US" sz="2400" dirty="0">
                <a:sym typeface="Symbol" panose="05050102010706020507" pitchFamily="18" charset="2"/>
              </a:rPr>
              <a:t>为初态，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kumimoji="0" lang="zh-CN" altLang="en-US" sz="2400" dirty="0">
                <a:sym typeface="Symbol" panose="05050102010706020507" pitchFamily="18" charset="2"/>
              </a:rPr>
              <a:t>为开始符号：</a:t>
            </a:r>
            <a:r>
              <a:rPr kumimoji="0" lang="en-US" altLang="zh-CN" sz="2400" dirty="0">
                <a:sym typeface="Symbol" panose="05050102010706020507" pitchFamily="18" charset="2"/>
              </a:rPr>
              <a:t>A</a:t>
            </a:r>
            <a:r>
              <a:rPr kumimoji="0" lang="en-US" altLang="zh-CN" sz="2400" baseline="-25000" dirty="0">
                <a:sym typeface="Symbol" panose="05050102010706020507" pitchFamily="18" charset="2"/>
              </a:rPr>
              <a:t>0</a:t>
            </a:r>
          </a:p>
          <a:p>
            <a:pPr marL="609600" indent="-609600" eaLnBrk="1" hangingPunct="1"/>
            <a:r>
              <a:rPr kumimoji="0" lang="zh-CN" altLang="en-US" sz="2400" dirty="0">
                <a:sym typeface="Symbol" panose="05050102010706020507" pitchFamily="18" charset="2"/>
              </a:rPr>
              <a:t>正则文法</a:t>
            </a:r>
          </a:p>
        </p:txBody>
      </p:sp>
      <p:grpSp>
        <p:nvGrpSpPr>
          <p:cNvPr id="37892" name="Group 30">
            <a:extLst>
              <a:ext uri="{FF2B5EF4-FFF2-40B4-BE49-F238E27FC236}">
                <a16:creationId xmlns:a16="http://schemas.microsoft.com/office/drawing/2014/main" id="{9E783FEF-3A81-4938-8909-6624B588552B}"/>
              </a:ext>
            </a:extLst>
          </p:cNvPr>
          <p:cNvGrpSpPr>
            <a:grpSpLocks/>
          </p:cNvGrpSpPr>
          <p:nvPr/>
        </p:nvGrpSpPr>
        <p:grpSpPr bwMode="auto">
          <a:xfrm>
            <a:off x="2514600" y="1371600"/>
            <a:ext cx="4953000" cy="1585913"/>
            <a:chOff x="1584" y="864"/>
            <a:chExt cx="3120" cy="999"/>
          </a:xfrm>
        </p:grpSpPr>
        <p:grpSp>
          <p:nvGrpSpPr>
            <p:cNvPr id="37913" name="Group 5">
              <a:extLst>
                <a:ext uri="{FF2B5EF4-FFF2-40B4-BE49-F238E27FC236}">
                  <a16:creationId xmlns:a16="http://schemas.microsoft.com/office/drawing/2014/main" id="{61DCFBA0-B2A2-40A8-9D9D-7E9EAC7A4A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20" y="1152"/>
              <a:ext cx="384" cy="384"/>
              <a:chOff x="2496" y="2688"/>
              <a:chExt cx="384" cy="384"/>
            </a:xfrm>
          </p:grpSpPr>
          <p:sp>
            <p:nvSpPr>
              <p:cNvPr id="37936" name="Oval 6">
                <a:extLst>
                  <a:ext uri="{FF2B5EF4-FFF2-40B4-BE49-F238E27FC236}">
                    <a16:creationId xmlns:a16="http://schemas.microsoft.com/office/drawing/2014/main" id="{DAFD5DD9-8DFA-4EA8-BB27-7E11FE6617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2688"/>
                <a:ext cx="384" cy="384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37" name="Oval 7">
                <a:extLst>
                  <a:ext uri="{FF2B5EF4-FFF2-40B4-BE49-F238E27FC236}">
                    <a16:creationId xmlns:a16="http://schemas.microsoft.com/office/drawing/2014/main" id="{02C1623D-8D70-4169-AD74-858EA87013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" y="2736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</p:grpSp>
        <p:sp>
          <p:nvSpPr>
            <p:cNvPr id="37914" name="Line 8">
              <a:extLst>
                <a:ext uri="{FF2B5EF4-FFF2-40B4-BE49-F238E27FC236}">
                  <a16:creationId xmlns:a16="http://schemas.microsoft.com/office/drawing/2014/main" id="{C4484121-E12A-4AE0-8D71-75A357F0A7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6" y="1344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15" name="Line 9">
              <a:extLst>
                <a:ext uri="{FF2B5EF4-FFF2-40B4-BE49-F238E27FC236}">
                  <a16:creationId xmlns:a16="http://schemas.microsoft.com/office/drawing/2014/main" id="{EEB10BCD-7BE2-4C65-B154-16E3EB5833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0" y="1344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16" name="Line 10">
              <a:extLst>
                <a:ext uri="{FF2B5EF4-FFF2-40B4-BE49-F238E27FC236}">
                  <a16:creationId xmlns:a16="http://schemas.microsoft.com/office/drawing/2014/main" id="{68E7F790-E525-4352-A708-EBBFD408F7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1344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917" name="Text Box 11">
              <a:extLst>
                <a:ext uri="{FF2B5EF4-FFF2-40B4-BE49-F238E27FC236}">
                  <a16:creationId xmlns:a16="http://schemas.microsoft.com/office/drawing/2014/main" id="{9D60B585-EC60-4D42-AA07-7CD35A0300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1152"/>
              <a:ext cx="43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400" b="1">
                  <a:solidFill>
                    <a:srgbClr val="3333CC"/>
                  </a:solidFill>
                </a:rPr>
                <a:t>start</a:t>
              </a:r>
            </a:p>
          </p:txBody>
        </p:sp>
        <p:grpSp>
          <p:nvGrpSpPr>
            <p:cNvPr id="37918" name="Group 12">
              <a:extLst>
                <a:ext uri="{FF2B5EF4-FFF2-40B4-BE49-F238E27FC236}">
                  <a16:creationId xmlns:a16="http://schemas.microsoft.com/office/drawing/2014/main" id="{B8032152-1A3D-4A2C-A8FA-F348DC72BE3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16" y="1152"/>
              <a:ext cx="384" cy="384"/>
              <a:chOff x="2736" y="1200"/>
              <a:chExt cx="384" cy="384"/>
            </a:xfrm>
          </p:grpSpPr>
          <p:sp>
            <p:nvSpPr>
              <p:cNvPr id="37934" name="Oval 13">
                <a:extLst>
                  <a:ext uri="{FF2B5EF4-FFF2-40B4-BE49-F238E27FC236}">
                    <a16:creationId xmlns:a16="http://schemas.microsoft.com/office/drawing/2014/main" id="{E7EF3964-A405-4D32-A308-8B8C20F171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200"/>
                <a:ext cx="384" cy="384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35" name="Text Box 14">
                <a:extLst>
                  <a:ext uri="{FF2B5EF4-FFF2-40B4-BE49-F238E27FC236}">
                    <a16:creationId xmlns:a16="http://schemas.microsoft.com/office/drawing/2014/main" id="{AA97F178-F2E1-4E5E-8B14-9EB836BC105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4" y="1248"/>
                <a:ext cx="24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3333CC"/>
                    </a:solidFill>
                  </a:rPr>
                  <a:t>0</a:t>
                </a:r>
              </a:p>
            </p:txBody>
          </p:sp>
        </p:grpSp>
        <p:sp>
          <p:nvSpPr>
            <p:cNvPr id="37919" name="Text Box 15">
              <a:extLst>
                <a:ext uri="{FF2B5EF4-FFF2-40B4-BE49-F238E27FC236}">
                  <a16:creationId xmlns:a16="http://schemas.microsoft.com/office/drawing/2014/main" id="{4CCDCC80-38AF-437D-9139-1049D5EA2C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1200"/>
              <a:ext cx="19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solidFill>
                    <a:srgbClr val="3333CC"/>
                  </a:solidFill>
                </a:rPr>
                <a:t>3</a:t>
              </a:r>
            </a:p>
          </p:txBody>
        </p:sp>
        <p:sp>
          <p:nvSpPr>
            <p:cNvPr id="37920" name="Text Box 16">
              <a:extLst>
                <a:ext uri="{FF2B5EF4-FFF2-40B4-BE49-F238E27FC236}">
                  <a16:creationId xmlns:a16="http://schemas.microsoft.com/office/drawing/2014/main" id="{9EC204B6-E54E-4864-8928-650A3833F7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4" y="1152"/>
              <a:ext cx="2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3333CC"/>
                  </a:solidFill>
                </a:rPr>
                <a:t>b</a:t>
              </a:r>
            </a:p>
          </p:txBody>
        </p:sp>
        <p:sp>
          <p:nvSpPr>
            <p:cNvPr id="37921" name="Line 17">
              <a:extLst>
                <a:ext uri="{FF2B5EF4-FFF2-40B4-BE49-F238E27FC236}">
                  <a16:creationId xmlns:a16="http://schemas.microsoft.com/office/drawing/2014/main" id="{8CAD4995-B102-4ED2-81FC-FEBC8BC391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1344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7922" name="Group 18">
              <a:extLst>
                <a:ext uri="{FF2B5EF4-FFF2-40B4-BE49-F238E27FC236}">
                  <a16:creationId xmlns:a16="http://schemas.microsoft.com/office/drawing/2014/main" id="{8A8B9800-0195-4C6F-9126-22A4678ED0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2" y="1152"/>
              <a:ext cx="384" cy="384"/>
              <a:chOff x="2736" y="1200"/>
              <a:chExt cx="384" cy="384"/>
            </a:xfrm>
          </p:grpSpPr>
          <p:sp>
            <p:nvSpPr>
              <p:cNvPr id="37932" name="Oval 19">
                <a:extLst>
                  <a:ext uri="{FF2B5EF4-FFF2-40B4-BE49-F238E27FC236}">
                    <a16:creationId xmlns:a16="http://schemas.microsoft.com/office/drawing/2014/main" id="{B9FC0B7D-41BE-431D-A393-55AD35A993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200"/>
                <a:ext cx="384" cy="384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33" name="Text Box 20">
                <a:extLst>
                  <a:ext uri="{FF2B5EF4-FFF2-40B4-BE49-F238E27FC236}">
                    <a16:creationId xmlns:a16="http://schemas.microsoft.com/office/drawing/2014/main" id="{703E0D15-ABE8-4F10-94F9-708300E5F5E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4" y="1248"/>
                <a:ext cx="24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3333CC"/>
                    </a:solidFill>
                  </a:rPr>
                  <a:t>2</a:t>
                </a:r>
              </a:p>
            </p:txBody>
          </p:sp>
        </p:grpSp>
        <p:grpSp>
          <p:nvGrpSpPr>
            <p:cNvPr id="37923" name="Group 21">
              <a:extLst>
                <a:ext uri="{FF2B5EF4-FFF2-40B4-BE49-F238E27FC236}">
                  <a16:creationId xmlns:a16="http://schemas.microsoft.com/office/drawing/2014/main" id="{527E30CA-885D-446B-8E10-83DC5F056B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4" y="1152"/>
              <a:ext cx="384" cy="384"/>
              <a:chOff x="2736" y="1200"/>
              <a:chExt cx="384" cy="384"/>
            </a:xfrm>
          </p:grpSpPr>
          <p:sp>
            <p:nvSpPr>
              <p:cNvPr id="37930" name="Oval 22">
                <a:extLst>
                  <a:ext uri="{FF2B5EF4-FFF2-40B4-BE49-F238E27FC236}">
                    <a16:creationId xmlns:a16="http://schemas.microsoft.com/office/drawing/2014/main" id="{A7160FB7-265A-4F85-9BCF-EC0011CA0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200"/>
                <a:ext cx="384" cy="384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31" name="Text Box 23">
                <a:extLst>
                  <a:ext uri="{FF2B5EF4-FFF2-40B4-BE49-F238E27FC236}">
                    <a16:creationId xmlns:a16="http://schemas.microsoft.com/office/drawing/2014/main" id="{68B74C25-B9C1-4484-A6D7-9D59B0C40F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84" y="1248"/>
                <a:ext cx="24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3333CC"/>
                    </a:solidFill>
                  </a:rPr>
                  <a:t>1</a:t>
                </a:r>
              </a:p>
            </p:txBody>
          </p:sp>
        </p:grpSp>
        <p:sp>
          <p:nvSpPr>
            <p:cNvPr id="37924" name="Text Box 24">
              <a:extLst>
                <a:ext uri="{FF2B5EF4-FFF2-40B4-BE49-F238E27FC236}">
                  <a16:creationId xmlns:a16="http://schemas.microsoft.com/office/drawing/2014/main" id="{3338392A-1C38-4B0E-969A-E43A49C0F3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1152"/>
              <a:ext cx="2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3333CC"/>
                  </a:solidFill>
                </a:rPr>
                <a:t>b</a:t>
              </a:r>
            </a:p>
          </p:txBody>
        </p:sp>
        <p:sp>
          <p:nvSpPr>
            <p:cNvPr id="37925" name="Text Box 25">
              <a:extLst>
                <a:ext uri="{FF2B5EF4-FFF2-40B4-BE49-F238E27FC236}">
                  <a16:creationId xmlns:a16="http://schemas.microsoft.com/office/drawing/2014/main" id="{ED28E6A9-0C73-4249-9494-C51F54E4F4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1152"/>
              <a:ext cx="2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3333CC"/>
                  </a:solidFill>
                </a:rPr>
                <a:t>a</a:t>
              </a:r>
            </a:p>
          </p:txBody>
        </p:sp>
        <p:cxnSp>
          <p:nvCxnSpPr>
            <p:cNvPr id="37926" name="AutoShape 26">
              <a:extLst>
                <a:ext uri="{FF2B5EF4-FFF2-40B4-BE49-F238E27FC236}">
                  <a16:creationId xmlns:a16="http://schemas.microsoft.com/office/drawing/2014/main" id="{BD50CD30-047F-465A-83FE-4F8E82A83084}"/>
                </a:ext>
              </a:extLst>
            </p:cNvPr>
            <p:cNvCxnSpPr>
              <a:cxnSpLocks noChangeShapeType="1"/>
              <a:stCxn id="37934" idx="7"/>
              <a:endCxn id="37934" idx="0"/>
            </p:cNvCxnSpPr>
            <p:nvPr/>
          </p:nvCxnSpPr>
          <p:spPr bwMode="auto">
            <a:xfrm rot="5400000" flipH="1">
              <a:off x="2248" y="1112"/>
              <a:ext cx="56" cy="136"/>
            </a:xfrm>
            <a:prstGeom prst="curvedConnector3">
              <a:avLst>
                <a:gd name="adj1" fmla="val 70713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927" name="Text Box 27">
              <a:extLst>
                <a:ext uri="{FF2B5EF4-FFF2-40B4-BE49-F238E27FC236}">
                  <a16:creationId xmlns:a16="http://schemas.microsoft.com/office/drawing/2014/main" id="{120BA909-584D-4879-8F52-C6C03A3857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864"/>
              <a:ext cx="2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3333CC"/>
                  </a:solidFill>
                </a:rPr>
                <a:t>a</a:t>
              </a:r>
            </a:p>
          </p:txBody>
        </p:sp>
        <p:cxnSp>
          <p:nvCxnSpPr>
            <p:cNvPr id="37928" name="AutoShape 28">
              <a:extLst>
                <a:ext uri="{FF2B5EF4-FFF2-40B4-BE49-F238E27FC236}">
                  <a16:creationId xmlns:a16="http://schemas.microsoft.com/office/drawing/2014/main" id="{2070F337-C118-478C-B995-FFA8DB55D7DE}"/>
                </a:ext>
              </a:extLst>
            </p:cNvPr>
            <p:cNvCxnSpPr>
              <a:cxnSpLocks noChangeShapeType="1"/>
              <a:stCxn id="37934" idx="3"/>
              <a:endCxn id="37934" idx="4"/>
            </p:cNvCxnSpPr>
            <p:nvPr/>
          </p:nvCxnSpPr>
          <p:spPr bwMode="auto">
            <a:xfrm rot="16200000" flipH="1">
              <a:off x="2112" y="1440"/>
              <a:ext cx="56" cy="136"/>
            </a:xfrm>
            <a:prstGeom prst="curvedConnector3">
              <a:avLst>
                <a:gd name="adj1" fmla="val 60713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929" name="Text Box 29">
              <a:extLst>
                <a:ext uri="{FF2B5EF4-FFF2-40B4-BE49-F238E27FC236}">
                  <a16:creationId xmlns:a16="http://schemas.microsoft.com/office/drawing/2014/main" id="{553512D4-5D85-406B-8D3B-5B0D2FC831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1632"/>
              <a:ext cx="2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>
                  <a:solidFill>
                    <a:srgbClr val="3333CC"/>
                  </a:solidFill>
                </a:rPr>
                <a:t>b</a:t>
              </a:r>
            </a:p>
          </p:txBody>
        </p:sp>
      </p:grpSp>
      <p:grpSp>
        <p:nvGrpSpPr>
          <p:cNvPr id="37893" name="Group 31">
            <a:extLst>
              <a:ext uri="{FF2B5EF4-FFF2-40B4-BE49-F238E27FC236}">
                <a16:creationId xmlns:a16="http://schemas.microsoft.com/office/drawing/2014/main" id="{F14F35AF-F8A8-470C-9090-D1D038158C9B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3276600"/>
            <a:ext cx="1524000" cy="533400"/>
            <a:chOff x="1536" y="2976"/>
            <a:chExt cx="960" cy="336"/>
          </a:xfrm>
        </p:grpSpPr>
        <p:grpSp>
          <p:nvGrpSpPr>
            <p:cNvPr id="37905" name="Group 32">
              <a:extLst>
                <a:ext uri="{FF2B5EF4-FFF2-40B4-BE49-F238E27FC236}">
                  <a16:creationId xmlns:a16="http://schemas.microsoft.com/office/drawing/2014/main" id="{DDBA2A08-B22C-4609-87EA-55D0262A82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6" y="3024"/>
              <a:ext cx="288" cy="288"/>
              <a:chOff x="1536" y="3024"/>
              <a:chExt cx="288" cy="288"/>
            </a:xfrm>
          </p:grpSpPr>
          <p:sp>
            <p:nvSpPr>
              <p:cNvPr id="37911" name="Oval 33">
                <a:extLst>
                  <a:ext uri="{FF2B5EF4-FFF2-40B4-BE49-F238E27FC236}">
                    <a16:creationId xmlns:a16="http://schemas.microsoft.com/office/drawing/2014/main" id="{A32965D0-80A0-4445-B28D-9A2BBB9C1D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3024"/>
                <a:ext cx="288" cy="288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12" name="Text Box 34">
                <a:extLst>
                  <a:ext uri="{FF2B5EF4-FFF2-40B4-BE49-F238E27FC236}">
                    <a16:creationId xmlns:a16="http://schemas.microsoft.com/office/drawing/2014/main" id="{CB811833-A720-4ADC-999C-99F6A540F7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4" y="3024"/>
                <a:ext cx="240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</a:t>
                </a:r>
              </a:p>
            </p:txBody>
          </p:sp>
        </p:grpSp>
        <p:grpSp>
          <p:nvGrpSpPr>
            <p:cNvPr id="37906" name="Group 35">
              <a:extLst>
                <a:ext uri="{FF2B5EF4-FFF2-40B4-BE49-F238E27FC236}">
                  <a16:creationId xmlns:a16="http://schemas.microsoft.com/office/drawing/2014/main" id="{C0B371E5-803E-426D-AF79-A58707177D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3024"/>
              <a:ext cx="288" cy="288"/>
              <a:chOff x="1536" y="3024"/>
              <a:chExt cx="288" cy="288"/>
            </a:xfrm>
          </p:grpSpPr>
          <p:sp>
            <p:nvSpPr>
              <p:cNvPr id="37909" name="Oval 36">
                <a:extLst>
                  <a:ext uri="{FF2B5EF4-FFF2-40B4-BE49-F238E27FC236}">
                    <a16:creationId xmlns:a16="http://schemas.microsoft.com/office/drawing/2014/main" id="{429C5D48-AFBD-44C5-BDFD-34090E6FA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3024"/>
                <a:ext cx="288" cy="288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10" name="Text Box 37">
                <a:extLst>
                  <a:ext uri="{FF2B5EF4-FFF2-40B4-BE49-F238E27FC236}">
                    <a16:creationId xmlns:a16="http://schemas.microsoft.com/office/drawing/2014/main" id="{D0C3B079-976E-447C-86E5-A972789346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4" y="3024"/>
                <a:ext cx="240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j</a:t>
                </a:r>
              </a:p>
            </p:txBody>
          </p:sp>
        </p:grpSp>
        <p:sp>
          <p:nvSpPr>
            <p:cNvPr id="37907" name="Line 38">
              <a:extLst>
                <a:ext uri="{FF2B5EF4-FFF2-40B4-BE49-F238E27FC236}">
                  <a16:creationId xmlns:a16="http://schemas.microsoft.com/office/drawing/2014/main" id="{8FF0DD5B-6B5C-477C-AE09-5D924F4ED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3168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908" name="Text Box 39">
              <a:extLst>
                <a:ext uri="{FF2B5EF4-FFF2-40B4-BE49-F238E27FC236}">
                  <a16:creationId xmlns:a16="http://schemas.microsoft.com/office/drawing/2014/main" id="{09C7B228-DFBA-47C2-B7AA-78CDAD3981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2976"/>
              <a:ext cx="24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rgbClr val="3333CC"/>
                  </a:solidFill>
                </a:rPr>
                <a:t>a</a:t>
              </a:r>
            </a:p>
          </p:txBody>
        </p:sp>
      </p:grpSp>
      <p:sp>
        <p:nvSpPr>
          <p:cNvPr id="37894" name="Text Box 40">
            <a:extLst>
              <a:ext uri="{FF2B5EF4-FFF2-40B4-BE49-F238E27FC236}">
                <a16:creationId xmlns:a16="http://schemas.microsoft.com/office/drawing/2014/main" id="{6462DCF2-4CFC-48B3-AD11-79B320C760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3352800"/>
            <a:ext cx="297180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: A</a:t>
            </a:r>
            <a:r>
              <a:rPr kumimoji="0" lang="en-US" altLang="zh-CN" sz="2000" b="1" baseline="-25000">
                <a:solidFill>
                  <a:srgbClr val="FF3300"/>
                </a:solidFill>
              </a:rPr>
              <a:t>0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 aA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0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, </a:t>
            </a:r>
            <a:r>
              <a:rPr kumimoji="0" lang="en-US" altLang="zh-CN" sz="2000" b="1">
                <a:solidFill>
                  <a:srgbClr val="FF3300"/>
                </a:solidFill>
              </a:rPr>
              <a:t>A</a:t>
            </a:r>
            <a:r>
              <a:rPr kumimoji="0" lang="en-US" altLang="zh-CN" sz="2000" b="1" baseline="-25000">
                <a:solidFill>
                  <a:srgbClr val="FF3300"/>
                </a:solidFill>
              </a:rPr>
              <a:t>0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 aA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1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: A</a:t>
            </a:r>
            <a:r>
              <a:rPr kumimoji="0" lang="en-US" altLang="zh-CN" sz="2000" b="1" baseline="-25000">
                <a:solidFill>
                  <a:srgbClr val="FF3300"/>
                </a:solidFill>
              </a:rPr>
              <a:t>0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 bA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0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,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000" b="1">
                <a:solidFill>
                  <a:srgbClr val="FF3300"/>
                </a:solidFill>
              </a:rPr>
              <a:t>A</a:t>
            </a:r>
            <a:r>
              <a:rPr kumimoji="0" lang="en-US" altLang="zh-CN" sz="2000" b="1" baseline="-25000">
                <a:solidFill>
                  <a:srgbClr val="FF3300"/>
                </a:solidFill>
              </a:rPr>
              <a:t>1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 bA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2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: A</a:t>
            </a:r>
            <a:r>
              <a:rPr kumimoji="0" lang="en-US" altLang="zh-CN" sz="2000" b="1" baseline="-25000">
                <a:solidFill>
                  <a:srgbClr val="FF3300"/>
                </a:solidFill>
              </a:rPr>
              <a:t>2</a:t>
            </a:r>
            <a:r>
              <a:rPr kumimoji="0" lang="en-US" altLang="zh-CN" sz="2000" b="1">
                <a:solidFill>
                  <a:srgbClr val="FF3300"/>
                </a:solidFill>
                <a:sym typeface="Symbol" panose="05050102010706020507" pitchFamily="18" charset="2"/>
              </a:rPr>
              <a:t> bA</a:t>
            </a:r>
            <a:r>
              <a:rPr kumimoji="0" lang="en-US" altLang="zh-CN" sz="2000" b="1" baseline="-25000">
                <a:solidFill>
                  <a:srgbClr val="FF3300"/>
                </a:solidFill>
                <a:sym typeface="Symbol" panose="05050102010706020507" pitchFamily="18" charset="2"/>
              </a:rPr>
              <a:t>3</a:t>
            </a:r>
          </a:p>
        </p:txBody>
      </p:sp>
      <p:sp>
        <p:nvSpPr>
          <p:cNvPr id="37895" name="AutoShape 41">
            <a:extLst>
              <a:ext uri="{FF2B5EF4-FFF2-40B4-BE49-F238E27FC236}">
                <a16:creationId xmlns:a16="http://schemas.microsoft.com/office/drawing/2014/main" id="{D34058B2-8B1C-4F82-9345-2BAE3DD49EBE}"/>
              </a:ext>
            </a:extLst>
          </p:cNvPr>
          <p:cNvSpPr>
            <a:spLocks/>
          </p:cNvSpPr>
          <p:nvPr/>
        </p:nvSpPr>
        <p:spPr bwMode="auto">
          <a:xfrm>
            <a:off x="5105400" y="3521075"/>
            <a:ext cx="228600" cy="974725"/>
          </a:xfrm>
          <a:prstGeom prst="leftBrace">
            <a:avLst>
              <a:gd name="adj1" fmla="val 35532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grpSp>
        <p:nvGrpSpPr>
          <p:cNvPr id="37896" name="Group 42">
            <a:extLst>
              <a:ext uri="{FF2B5EF4-FFF2-40B4-BE49-F238E27FC236}">
                <a16:creationId xmlns:a16="http://schemas.microsoft.com/office/drawing/2014/main" id="{B6B1AB5F-3186-4B27-AC9A-AB1AB97CA0B7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4038600"/>
            <a:ext cx="1524000" cy="533400"/>
            <a:chOff x="1536" y="2976"/>
            <a:chExt cx="960" cy="336"/>
          </a:xfrm>
        </p:grpSpPr>
        <p:grpSp>
          <p:nvGrpSpPr>
            <p:cNvPr id="37897" name="Group 43">
              <a:extLst>
                <a:ext uri="{FF2B5EF4-FFF2-40B4-BE49-F238E27FC236}">
                  <a16:creationId xmlns:a16="http://schemas.microsoft.com/office/drawing/2014/main" id="{8D3473BE-2C25-47D2-96D6-375F257434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6" y="3024"/>
              <a:ext cx="288" cy="288"/>
              <a:chOff x="1536" y="3024"/>
              <a:chExt cx="288" cy="288"/>
            </a:xfrm>
          </p:grpSpPr>
          <p:sp>
            <p:nvSpPr>
              <p:cNvPr id="37903" name="Oval 44">
                <a:extLst>
                  <a:ext uri="{FF2B5EF4-FFF2-40B4-BE49-F238E27FC236}">
                    <a16:creationId xmlns:a16="http://schemas.microsoft.com/office/drawing/2014/main" id="{B6C39992-67DA-4367-82EB-2E4C26F4CB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3024"/>
                <a:ext cx="288" cy="288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04" name="Text Box 45">
                <a:extLst>
                  <a:ext uri="{FF2B5EF4-FFF2-40B4-BE49-F238E27FC236}">
                    <a16:creationId xmlns:a16="http://schemas.microsoft.com/office/drawing/2014/main" id="{E3D9F4C7-7E6A-4357-92E1-E44C9400C0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4" y="3024"/>
                <a:ext cx="240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</a:t>
                </a:r>
              </a:p>
            </p:txBody>
          </p:sp>
        </p:grpSp>
        <p:grpSp>
          <p:nvGrpSpPr>
            <p:cNvPr id="37898" name="Group 46">
              <a:extLst>
                <a:ext uri="{FF2B5EF4-FFF2-40B4-BE49-F238E27FC236}">
                  <a16:creationId xmlns:a16="http://schemas.microsoft.com/office/drawing/2014/main" id="{C29E6E89-D599-4743-BA0B-69A71BEB69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3024"/>
              <a:ext cx="288" cy="288"/>
              <a:chOff x="1536" y="3024"/>
              <a:chExt cx="288" cy="288"/>
            </a:xfrm>
          </p:grpSpPr>
          <p:sp>
            <p:nvSpPr>
              <p:cNvPr id="37901" name="Oval 47">
                <a:extLst>
                  <a:ext uri="{FF2B5EF4-FFF2-40B4-BE49-F238E27FC236}">
                    <a16:creationId xmlns:a16="http://schemas.microsoft.com/office/drawing/2014/main" id="{7093A038-6CDB-4CE0-A816-F767D08A9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3024"/>
                <a:ext cx="288" cy="288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Symbol" panose="05050102010706020507" pitchFamily="18" charset="2"/>
                </a:endParaRPr>
              </a:p>
            </p:txBody>
          </p:sp>
          <p:sp>
            <p:nvSpPr>
              <p:cNvPr id="37902" name="Text Box 48">
                <a:extLst>
                  <a:ext uri="{FF2B5EF4-FFF2-40B4-BE49-F238E27FC236}">
                    <a16:creationId xmlns:a16="http://schemas.microsoft.com/office/drawing/2014/main" id="{FFC01313-B66E-4035-A988-A3C851ED26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4" y="3024"/>
                <a:ext cx="240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j</a:t>
                </a:r>
              </a:p>
            </p:txBody>
          </p:sp>
        </p:grpSp>
        <p:sp>
          <p:nvSpPr>
            <p:cNvPr id="37899" name="Line 49">
              <a:extLst>
                <a:ext uri="{FF2B5EF4-FFF2-40B4-BE49-F238E27FC236}">
                  <a16:creationId xmlns:a16="http://schemas.microsoft.com/office/drawing/2014/main" id="{DC023752-CA59-4990-82A1-7C1A7034C2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3168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900" name="Text Box 50">
              <a:extLst>
                <a:ext uri="{FF2B5EF4-FFF2-40B4-BE49-F238E27FC236}">
                  <a16:creationId xmlns:a16="http://schemas.microsoft.com/office/drawing/2014/main" id="{7AF9C6D2-F2D9-48A3-9FDC-B55037C2A9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2976"/>
              <a:ext cx="24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>
                  <a:solidFill>
                    <a:srgbClr val="3333CC"/>
                  </a:solidFill>
                  <a:latin typeface="Symbol" panose="05050102010706020507" pitchFamily="18" charset="2"/>
                  <a:sym typeface="Symbol" panose="05050102010706020507" pitchFamily="18" charset="2"/>
                </a:rPr>
                <a:t>e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B34A706D-325B-49B0-A176-0CA25628E60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56480" y="65520"/>
              <a:ext cx="8600400" cy="66225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B34A706D-325B-49B0-A176-0CA25628E6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7120" y="56160"/>
                <a:ext cx="8619120" cy="66412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8F4E8D6-BE81-44DC-A9E9-173A2BF793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5100"/>
    </mc:Choice>
    <mc:Fallback>
      <p:transition spd="slow" advTm="875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80CB4610-F23E-4B81-9FC4-3EA8ECEBF1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为什么还需要正规式？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A8592FC3-E061-4DA8-9A25-E4876B838E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词法规则很简单，正规式描述能力足够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正规式更简洁、更容易理解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能更自动构造更高效的词法分析器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使编译器前端更模块化</a:t>
            </a:r>
          </a:p>
          <a:p>
            <a:pPr marL="609600" indent="-609600" eaLnBrk="1" hangingPunct="1"/>
            <a:r>
              <a:rPr lang="zh-CN" altLang="en-US" sz="2800"/>
              <a:t>词法、语法规则的划分没有固定准则</a:t>
            </a:r>
          </a:p>
          <a:p>
            <a:pPr marL="990600" lvl="1" indent="-533400" eaLnBrk="1" hangingPunct="1"/>
            <a:r>
              <a:rPr lang="zh-CN" altLang="en-US" sz="2400"/>
              <a:t>正规式更适合描述标识符、常量、关键字</a:t>
            </a:r>
            <a:br>
              <a:rPr lang="zh-CN" altLang="en-US" sz="2400"/>
            </a:br>
            <a:r>
              <a:rPr lang="en-US" altLang="zh-CN" sz="2400"/>
              <a:t>…</a:t>
            </a:r>
            <a:r>
              <a:rPr lang="zh-CN" altLang="en-US" sz="2400"/>
              <a:t>的结构</a:t>
            </a:r>
          </a:p>
          <a:p>
            <a:pPr marL="990600" lvl="1" indent="-533400" eaLnBrk="1" hangingPunct="1"/>
            <a:r>
              <a:rPr lang="en-US" altLang="zh-CN" sz="2400"/>
              <a:t>CFG</a:t>
            </a:r>
            <a:r>
              <a:rPr lang="zh-CN" altLang="en-US" sz="2400"/>
              <a:t>更适合描述单词的结构化联系、层次化结构，如括号匹配，</a:t>
            </a:r>
            <a:r>
              <a:rPr lang="en-US" altLang="zh-CN" sz="2400"/>
              <a:t>if-then-else</a:t>
            </a:r>
            <a:r>
              <a:rPr lang="zh-CN" altLang="en-US" sz="2400"/>
              <a:t>，</a:t>
            </a:r>
            <a:r>
              <a:rPr lang="en-US" altLang="zh-CN" sz="2400"/>
              <a:t>…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BAC2D78-3145-4A4A-9045-8BB23EA4867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91280" y="521640"/>
              <a:ext cx="7031880" cy="4774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BAC2D78-3145-4A4A-9045-8BB23EA486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81920" y="512280"/>
                <a:ext cx="7050600" cy="479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65C5B92-CC84-472C-AE05-600E16A50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873"/>
    </mc:Choice>
    <mc:Fallback>
      <p:transition spd="slow" advTm="153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02CF5D94-4661-4BA8-8BBB-4A2CF3323F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4.3.2  CFG</a:t>
            </a:r>
            <a:r>
              <a:rPr lang="zh-CN" altLang="en-US"/>
              <a:t>的验证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72B0E11B-9EDC-4F30-BB1B-75E19FA8D2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1371600"/>
            <a:ext cx="7888288" cy="4724400"/>
          </a:xfrm>
        </p:spPr>
        <p:txBody>
          <a:bodyPr/>
          <a:lstStyle/>
          <a:p>
            <a:pPr eaLnBrk="1" hangingPunct="1"/>
            <a:r>
              <a:rPr lang="zh-CN" altLang="en-US"/>
              <a:t>证明</a:t>
            </a:r>
            <a:r>
              <a:rPr lang="en-US" altLang="zh-CN"/>
              <a:t>CFG G</a:t>
            </a:r>
            <a:r>
              <a:rPr lang="zh-CN" altLang="en-US"/>
              <a:t>生成语言</a:t>
            </a:r>
            <a:r>
              <a:rPr lang="en-US" altLang="zh-CN"/>
              <a:t>L</a:t>
            </a:r>
          </a:p>
          <a:p>
            <a:pPr lvl="1" eaLnBrk="1" hangingPunct="1"/>
            <a:r>
              <a:rPr lang="en-US" altLang="zh-CN"/>
              <a:t>G</a:t>
            </a:r>
            <a:r>
              <a:rPr lang="zh-CN" altLang="en-US"/>
              <a:t>生成的每个符号串都在</a:t>
            </a:r>
            <a:r>
              <a:rPr lang="en-US" altLang="zh-CN"/>
              <a:t>L</a:t>
            </a:r>
            <a:r>
              <a:rPr lang="zh-CN" altLang="en-US"/>
              <a:t>中</a:t>
            </a:r>
          </a:p>
          <a:p>
            <a:pPr lvl="1" eaLnBrk="1" hangingPunct="1"/>
            <a:r>
              <a:rPr lang="en-US" altLang="zh-CN"/>
              <a:t>L</a:t>
            </a:r>
            <a:r>
              <a:rPr lang="zh-CN" altLang="en-US"/>
              <a:t>中每个符号串都可由</a:t>
            </a:r>
            <a:r>
              <a:rPr lang="en-US" altLang="zh-CN"/>
              <a:t>G</a:t>
            </a:r>
            <a:r>
              <a:rPr lang="zh-CN" altLang="en-US"/>
              <a:t>生成</a:t>
            </a:r>
          </a:p>
          <a:p>
            <a:pPr eaLnBrk="1" hangingPunct="1"/>
            <a:r>
              <a:rPr lang="zh-CN" altLang="en-US" sz="3600">
                <a:solidFill>
                  <a:srgbClr val="3333CC"/>
                </a:solidFill>
              </a:rPr>
              <a:t>例</a:t>
            </a:r>
            <a:r>
              <a:rPr lang="en-US" altLang="zh-CN" sz="3600">
                <a:solidFill>
                  <a:srgbClr val="3333CC"/>
                </a:solidFill>
              </a:rPr>
              <a:t>4.7</a:t>
            </a:r>
            <a:r>
              <a:rPr lang="zh-CN" altLang="en-US" sz="3600">
                <a:solidFill>
                  <a:srgbClr val="3333CC"/>
                </a:solidFill>
              </a:rPr>
              <a:t>：验证</a:t>
            </a:r>
            <a:r>
              <a:rPr lang="en-US" altLang="zh-CN" sz="3600">
                <a:solidFill>
                  <a:srgbClr val="3333CC"/>
                </a:solidFill>
              </a:rPr>
              <a:t>CFG</a:t>
            </a:r>
            <a:br>
              <a:rPr lang="en-US" altLang="zh-CN"/>
            </a:br>
            <a:r>
              <a:rPr lang="en-US" altLang="zh-CN"/>
              <a:t>S</a:t>
            </a:r>
            <a:r>
              <a:rPr kumimoji="0" lang="en-US" altLang="zh-CN">
                <a:sym typeface="Symbol" panose="05050102010706020507" pitchFamily="18" charset="2"/>
              </a:rPr>
              <a:t> ( S ) S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br>
              <a:rPr kumimoji="0" lang="en-US" altLang="zh-CN">
                <a:sym typeface="Symbol" panose="05050102010706020507" pitchFamily="18" charset="2"/>
              </a:rPr>
            </a:br>
            <a:r>
              <a:rPr kumimoji="0" lang="zh-CN" altLang="en-US">
                <a:sym typeface="Symbol" panose="05050102010706020507" pitchFamily="18" charset="2"/>
              </a:rPr>
              <a:t>生成的语言</a:t>
            </a:r>
            <a:r>
              <a:rPr kumimoji="0" lang="en-US" altLang="zh-CN">
                <a:sym typeface="Symbol" panose="05050102010706020507" pitchFamily="18" charset="2"/>
              </a:rPr>
              <a:t>L={ </a:t>
            </a:r>
            <a:r>
              <a:rPr kumimoji="0" lang="zh-CN" altLang="en-US">
                <a:sym typeface="Symbol" panose="05050102010706020507" pitchFamily="18" charset="2"/>
              </a:rPr>
              <a:t>所有括号组成的，且括号匹配的字符串，且只有这些字符串 </a:t>
            </a:r>
            <a:r>
              <a:rPr kumimoji="0" lang="en-US" altLang="zh-CN">
                <a:sym typeface="Symbol" panose="05050102010706020507" pitchFamily="18" charset="2"/>
              </a:rPr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4B00025-DBED-46CF-A026-5ABF8722436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8640" y="235440"/>
              <a:ext cx="7452000" cy="4877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4B00025-DBED-46CF-A026-5ABF87224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9280" y="226080"/>
                <a:ext cx="7470720" cy="4896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DC6E799-2B2A-442A-B258-3DF350B8B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117"/>
    </mc:Choice>
    <mc:Fallback>
      <p:transition spd="slow" advTm="230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BFE04730-AB7B-45A9-9C4F-29DF961650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一、</a:t>
            </a:r>
            <a:r>
              <a:rPr kumimoji="0" lang="en-US" altLang="zh-CN">
                <a:sym typeface="Symbol" panose="05050102010706020507" pitchFamily="18" charset="2"/>
              </a:rPr>
              <a:t>S</a:t>
            </a:r>
            <a:r>
              <a:rPr kumimoji="0" lang="zh-CN" altLang="en-US">
                <a:sym typeface="Symbol" panose="05050102010706020507" pitchFamily="18" charset="2"/>
              </a:rPr>
              <a:t>推导出的句子都</a:t>
            </a:r>
            <a:r>
              <a:rPr kumimoji="0" lang="en-US" altLang="zh-CN">
                <a:sym typeface="Symbol" panose="05050102010706020507" pitchFamily="18" charset="2"/>
              </a:rPr>
              <a:t>L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44F7837D-3477-4790-A313-B64DCAB8EE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ym typeface="Symbol" panose="05050102010706020507" pitchFamily="18" charset="2"/>
              </a:rPr>
              <a:t>数学归纳法（推导步数）：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800">
                <a:sym typeface="Symbol" panose="05050102010706020507" pitchFamily="18" charset="2"/>
              </a:rPr>
              <a:t>基本情况：一步推导，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800">
                <a:sym typeface="Symbol" panose="05050102010706020507" pitchFamily="18" charset="2"/>
              </a:rPr>
              <a:t>，括号匹配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假定步骤</a:t>
            </a:r>
            <a:r>
              <a:rPr lang="en-US" altLang="zh-CN" sz="2800"/>
              <a:t>&lt;n</a:t>
            </a:r>
            <a:r>
              <a:rPr lang="zh-CN" altLang="en-US" sz="2800"/>
              <a:t>的推导都生成括号匹配的句子，考虑步骤</a:t>
            </a:r>
            <a:r>
              <a:rPr lang="en-US" altLang="zh-CN" sz="2800"/>
              <a:t>=n</a:t>
            </a:r>
            <a:r>
              <a:rPr lang="zh-CN" altLang="en-US" sz="2800"/>
              <a:t>的最左推导，必形如</a:t>
            </a:r>
            <a:br>
              <a:rPr lang="zh-CN" altLang="en-US" sz="2800"/>
            </a:br>
            <a:r>
              <a:rPr lang="zh-CN" altLang="en-US" sz="2800"/>
              <a:t>	</a:t>
            </a:r>
            <a:r>
              <a:rPr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 (S)S  (x)S  (x)y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x</a:t>
            </a:r>
            <a:r>
              <a:rPr kumimoji="0" lang="zh-CN" altLang="en-US" sz="2800">
                <a:sym typeface="Symbol" panose="05050102010706020507" pitchFamily="18" charset="2"/>
              </a:rPr>
              <a:t>、</a:t>
            </a:r>
            <a:r>
              <a:rPr kumimoji="0" lang="en-US" altLang="zh-CN" sz="2800">
                <a:sym typeface="Symbol" panose="05050102010706020507" pitchFamily="18" charset="2"/>
              </a:rPr>
              <a:t>y</a:t>
            </a:r>
            <a:r>
              <a:rPr kumimoji="0" lang="zh-CN" altLang="en-US" sz="2800">
                <a:sym typeface="Symbol" panose="05050102010706020507" pitchFamily="18" charset="2"/>
              </a:rPr>
              <a:t>为步骤</a:t>
            </a:r>
            <a:r>
              <a:rPr kumimoji="0" lang="en-US" altLang="zh-CN" sz="2800">
                <a:sym typeface="Symbol" panose="05050102010706020507" pitchFamily="18" charset="2"/>
              </a:rPr>
              <a:t>&lt;n</a:t>
            </a:r>
            <a:r>
              <a:rPr kumimoji="0" lang="zh-CN" altLang="en-US" sz="2800">
                <a:sym typeface="Symbol" panose="05050102010706020507" pitchFamily="18" charset="2"/>
              </a:rPr>
              <a:t>的推导生成的句子</a:t>
            </a:r>
            <a:r>
              <a:rPr kumimoji="0" lang="en-US" altLang="zh-CN" sz="2800">
                <a:sym typeface="Symbol" panose="05050102010706020507" pitchFamily="18" charset="2"/>
              </a:rPr>
              <a:t>——</a:t>
            </a:r>
            <a:r>
              <a:rPr kumimoji="0" lang="zh-CN" altLang="en-US" sz="2800">
                <a:sym typeface="Symbol" panose="05050102010706020507" pitchFamily="18" charset="2"/>
              </a:rPr>
              <a:t>括号匹配的，因此</a:t>
            </a:r>
            <a:r>
              <a:rPr kumimoji="0" lang="en-US" altLang="zh-CN" sz="2800">
                <a:sym typeface="Symbol" panose="05050102010706020507" pitchFamily="18" charset="2"/>
              </a:rPr>
              <a:t>(x)y</a:t>
            </a:r>
            <a:r>
              <a:rPr kumimoji="0" lang="zh-CN" altLang="en-US" sz="2800">
                <a:sym typeface="Symbol" panose="05050102010706020507" pitchFamily="18" charset="2"/>
              </a:rPr>
              <a:t>是括号匹配的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ym typeface="Symbol" panose="05050102010706020507" pitchFamily="18" charset="2"/>
              </a:rPr>
              <a:t>综合</a:t>
            </a:r>
            <a:r>
              <a:rPr kumimoji="0" lang="en-US" altLang="zh-CN" sz="2800">
                <a:sym typeface="Symbol" panose="05050102010706020507" pitchFamily="18" charset="2"/>
              </a:rPr>
              <a:t>1</a:t>
            </a:r>
            <a:r>
              <a:rPr kumimoji="0" lang="zh-CN" altLang="en-US" sz="2800">
                <a:sym typeface="Symbol" panose="05050102010706020507" pitchFamily="18" charset="2"/>
              </a:rPr>
              <a:t>、</a:t>
            </a:r>
            <a:r>
              <a:rPr kumimoji="0" lang="en-US" altLang="zh-CN" sz="2800">
                <a:sym typeface="Symbol" panose="05050102010706020507" pitchFamily="18" charset="2"/>
              </a:rPr>
              <a:t>2</a:t>
            </a:r>
            <a:r>
              <a:rPr kumimoji="0" lang="zh-CN" altLang="en-US" sz="2800">
                <a:sym typeface="Symbol" panose="05050102010706020507" pitchFamily="18" charset="2"/>
              </a:rPr>
              <a:t>，一得证</a:t>
            </a:r>
          </a:p>
        </p:txBody>
      </p:sp>
      <p:sp>
        <p:nvSpPr>
          <p:cNvPr id="41988" name="Text Box 4">
            <a:extLst>
              <a:ext uri="{FF2B5EF4-FFF2-40B4-BE49-F238E27FC236}">
                <a16:creationId xmlns:a16="http://schemas.microsoft.com/office/drawing/2014/main" id="{451F44BE-BA10-417B-853B-A3715DAD40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200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*</a:t>
            </a:r>
          </a:p>
        </p:txBody>
      </p:sp>
      <p:sp>
        <p:nvSpPr>
          <p:cNvPr id="41989" name="Text Box 5">
            <a:extLst>
              <a:ext uri="{FF2B5EF4-FFF2-40B4-BE49-F238E27FC236}">
                <a16:creationId xmlns:a16="http://schemas.microsoft.com/office/drawing/2014/main" id="{74F8B770-80F8-4FBA-BAEE-C97CC0EC1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32004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*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87A90AA-DFD4-4B25-A2F8-7F5496611EF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87640" y="378360"/>
              <a:ext cx="6647760" cy="61174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87A90AA-DFD4-4B25-A2F8-7F5496611E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8280" y="369000"/>
                <a:ext cx="6666480" cy="6136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BF3B958-8297-43D1-AF13-C60906B83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375"/>
    </mc:Choice>
    <mc:Fallback>
      <p:transition spd="slow" advTm="262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5CD012F0-33F7-4A5C-ADA4-A8BF42E759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二、</a:t>
            </a:r>
            <a:r>
              <a:rPr lang="en-US" altLang="zh-CN"/>
              <a:t>L</a:t>
            </a:r>
            <a:r>
              <a:rPr lang="zh-CN" altLang="en-US"/>
              <a:t>中的符号串</a:t>
            </a:r>
            <a:r>
              <a:rPr lang="en-US" altLang="zh-CN"/>
              <a:t>S</a:t>
            </a:r>
            <a:r>
              <a:rPr lang="zh-CN" altLang="en-US"/>
              <a:t>都可推导出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2D1D7DE8-B4F6-4B0C-8C67-B59A184E84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65688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数学归纳法（符号串长度）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基本情况：空串，可由</a:t>
            </a:r>
            <a:r>
              <a:rPr lang="en-US" altLang="zh-CN" sz="2800"/>
              <a:t>S</a:t>
            </a:r>
            <a:r>
              <a:rPr lang="zh-CN" altLang="en-US" sz="2800"/>
              <a:t>推导出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假定</a:t>
            </a:r>
            <a:r>
              <a:rPr lang="en-US" altLang="zh-CN" sz="2800"/>
              <a:t>L</a:t>
            </a:r>
            <a:r>
              <a:rPr lang="zh-CN" altLang="en-US" sz="2800"/>
              <a:t>中</a:t>
            </a:r>
            <a:r>
              <a:rPr lang="en-US" altLang="zh-CN" sz="2800"/>
              <a:t>&lt;2n</a:t>
            </a:r>
            <a:r>
              <a:rPr lang="zh-CN" altLang="en-US" sz="2800"/>
              <a:t>的符号串都可由</a:t>
            </a:r>
            <a:r>
              <a:rPr lang="en-US" altLang="zh-CN" sz="2800"/>
              <a:t>S</a:t>
            </a:r>
            <a:r>
              <a:rPr lang="zh-CN" altLang="en-US" sz="2800"/>
              <a:t>推导出。考虑长度</a:t>
            </a:r>
            <a:r>
              <a:rPr lang="en-US" altLang="zh-CN" sz="2800"/>
              <a:t>=2n</a:t>
            </a:r>
            <a:r>
              <a:rPr lang="zh-CN" altLang="en-US" sz="2800"/>
              <a:t>的符号串</a:t>
            </a:r>
            <a:r>
              <a:rPr lang="en-US" altLang="zh-CN" sz="2800"/>
              <a:t>w</a:t>
            </a:r>
            <a:r>
              <a:rPr lang="zh-CN" altLang="en-US" sz="2800"/>
              <a:t>。</a:t>
            </a:r>
            <a:br>
              <a:rPr lang="zh-CN" altLang="en-US" sz="2800"/>
            </a:br>
            <a:r>
              <a:rPr lang="zh-CN" altLang="en-US" sz="2800"/>
              <a:t>它必以‘</a:t>
            </a:r>
            <a:r>
              <a:rPr lang="en-US" altLang="zh-CN" sz="2800"/>
              <a:t>(’</a:t>
            </a:r>
            <a:r>
              <a:rPr lang="zh-CN" altLang="en-US" sz="2800"/>
              <a:t>开始，设</a:t>
            </a:r>
            <a:r>
              <a:rPr lang="en-US" altLang="zh-CN" sz="2800"/>
              <a:t>(x)</a:t>
            </a:r>
            <a:r>
              <a:rPr lang="zh-CN" altLang="en-US" sz="2800"/>
              <a:t>为</a:t>
            </a:r>
            <a:r>
              <a:rPr lang="en-US" altLang="zh-CN" sz="2800"/>
              <a:t>w</a:t>
            </a:r>
            <a:r>
              <a:rPr lang="zh-CN" altLang="en-US" sz="2800"/>
              <a:t>的最短的括号匹配的前缀，则</a:t>
            </a:r>
            <a:r>
              <a:rPr lang="en-US" altLang="zh-CN" sz="2800"/>
              <a:t>w</a:t>
            </a:r>
            <a:r>
              <a:rPr lang="zh-CN" altLang="en-US" sz="2800"/>
              <a:t>形如</a:t>
            </a:r>
            <a:r>
              <a:rPr lang="en-US" altLang="zh-CN" sz="2800"/>
              <a:t>(x)y</a:t>
            </a:r>
            <a:r>
              <a:rPr lang="zh-CN" altLang="en-US" sz="2800"/>
              <a:t>，</a:t>
            </a:r>
            <a:r>
              <a:rPr lang="en-US" altLang="zh-CN" sz="2800"/>
              <a:t>x</a:t>
            </a:r>
            <a:r>
              <a:rPr lang="zh-CN" altLang="en-US" sz="2800"/>
              <a:t>、</a:t>
            </a:r>
            <a:r>
              <a:rPr lang="en-US" altLang="zh-CN" sz="2800"/>
              <a:t>y</a:t>
            </a:r>
            <a:r>
              <a:rPr lang="zh-CN" altLang="en-US" sz="2800"/>
              <a:t>长度小于</a:t>
            </a:r>
            <a:r>
              <a:rPr lang="en-US" altLang="zh-CN" sz="2800"/>
              <a:t>2n</a:t>
            </a:r>
            <a:r>
              <a:rPr lang="zh-CN" altLang="en-US" sz="2800"/>
              <a:t>，且括号匹配，因此可由</a:t>
            </a:r>
            <a:r>
              <a:rPr lang="en-US" altLang="zh-CN" sz="2800"/>
              <a:t>S</a:t>
            </a:r>
            <a:r>
              <a:rPr lang="zh-CN" altLang="en-US" sz="2800"/>
              <a:t>推导出，则存在推导</a:t>
            </a:r>
            <a:br>
              <a:rPr lang="zh-CN" altLang="en-US" sz="2800"/>
            </a:br>
            <a:r>
              <a:rPr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 (S)S  (x)S  (x)y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ym typeface="Symbol" panose="05050102010706020507" pitchFamily="18" charset="2"/>
              </a:rPr>
              <a:t>由</a:t>
            </a:r>
            <a:r>
              <a:rPr kumimoji="0" lang="en-US" altLang="zh-CN" sz="2800">
                <a:sym typeface="Symbol" panose="05050102010706020507" pitchFamily="18" charset="2"/>
              </a:rPr>
              <a:t>1</a:t>
            </a:r>
            <a:r>
              <a:rPr kumimoji="0" lang="zh-CN" altLang="en-US" sz="2800">
                <a:sym typeface="Symbol" panose="05050102010706020507" pitchFamily="18" charset="2"/>
              </a:rPr>
              <a:t>、</a:t>
            </a:r>
            <a:r>
              <a:rPr kumimoji="0" lang="en-US" altLang="zh-CN" sz="2800">
                <a:sym typeface="Symbol" panose="05050102010706020507" pitchFamily="18" charset="2"/>
              </a:rPr>
              <a:t>2</a:t>
            </a:r>
            <a:r>
              <a:rPr kumimoji="0" lang="zh-CN" altLang="en-US" sz="2800">
                <a:sym typeface="Symbol" panose="05050102010706020507" pitchFamily="18" charset="2"/>
              </a:rPr>
              <a:t>，二得证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ym typeface="Symbol" panose="05050102010706020507" pitchFamily="18" charset="2"/>
              </a:rPr>
              <a:t>由一、二，原命题得证</a:t>
            </a:r>
          </a:p>
        </p:txBody>
      </p:sp>
      <p:sp>
        <p:nvSpPr>
          <p:cNvPr id="43012" name="Text Box 4">
            <a:extLst>
              <a:ext uri="{FF2B5EF4-FFF2-40B4-BE49-F238E27FC236}">
                <a16:creationId xmlns:a16="http://schemas.microsoft.com/office/drawing/2014/main" id="{63D04372-535C-429D-973D-D32E7F5DDC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1363" y="44958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*</a:t>
            </a:r>
          </a:p>
        </p:txBody>
      </p:sp>
      <p:sp>
        <p:nvSpPr>
          <p:cNvPr id="43013" name="Text Box 5">
            <a:extLst>
              <a:ext uri="{FF2B5EF4-FFF2-40B4-BE49-F238E27FC236}">
                <a16:creationId xmlns:a16="http://schemas.microsoft.com/office/drawing/2014/main" id="{1298A924-2B70-4F6E-9107-C7435D9A3D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4958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*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4B45F15-BB04-4C6B-A418-D2363A2A2CC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61080" y="80280"/>
              <a:ext cx="8676360" cy="6774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4B45F15-BB04-4C6B-A418-D2363A2A2C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720" y="70920"/>
                <a:ext cx="8695080" cy="6793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BCA3AE8-3352-4699-A418-5E97C655E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93"/>
    </mc:Choice>
    <mc:Fallback>
      <p:transition spd="slow" advTm="270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E82FB527-37C3-4743-8D33-C3F0E0692A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——CFG</a:t>
            </a:r>
            <a:r>
              <a:rPr lang="zh-CN" altLang="en-US" dirty="0"/>
              <a:t>设计练习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D1CBAAA3-6256-4357-8049-14A1FC6C1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不包含子串</a:t>
            </a:r>
            <a:r>
              <a:rPr lang="en-US" altLang="zh-CN" sz="2800" dirty="0"/>
              <a:t>011</a:t>
            </a:r>
            <a:r>
              <a:rPr lang="zh-CN" altLang="en-US" sz="2800" dirty="0"/>
              <a:t>的</a:t>
            </a:r>
            <a:r>
              <a:rPr lang="en-US" altLang="zh-CN" sz="2800" dirty="0"/>
              <a:t>0/1</a:t>
            </a:r>
            <a:r>
              <a:rPr lang="zh-CN" altLang="en-US" sz="2800" dirty="0"/>
              <a:t>串</a:t>
            </a:r>
            <a:endParaRPr lang="en-US" altLang="zh-CN" sz="2800" dirty="0"/>
          </a:p>
          <a:p>
            <a:pPr eaLnBrk="1" hangingPunct="1"/>
            <a:endParaRPr lang="en-US" altLang="zh-CN" sz="2800" dirty="0"/>
          </a:p>
          <a:p>
            <a:pPr eaLnBrk="1" hangingPunct="1"/>
            <a:endParaRPr lang="en-US" altLang="zh-CN" sz="2800" dirty="0"/>
          </a:p>
          <a:p>
            <a:pPr eaLnBrk="1" hangingPunct="1"/>
            <a:endParaRPr lang="en-US" altLang="zh-CN" sz="2800" dirty="0"/>
          </a:p>
          <a:p>
            <a:pPr eaLnBrk="1" hangingPunct="1"/>
            <a:endParaRPr lang="en-US" altLang="zh-CN" sz="2800" dirty="0"/>
          </a:p>
          <a:p>
            <a:pPr eaLnBrk="1" hangingPunct="1"/>
            <a:r>
              <a:rPr lang="zh-CN" altLang="en-US" sz="2800" dirty="0"/>
              <a:t>思考：存在第</a:t>
            </a:r>
            <a:r>
              <a:rPr lang="en-US" altLang="zh-CN" sz="2800" dirty="0"/>
              <a:t>3</a:t>
            </a:r>
            <a:r>
              <a:rPr lang="zh-CN" altLang="en-US" sz="2800" dirty="0"/>
              <a:t>页之外的转换方法吗？</a:t>
            </a:r>
            <a:endParaRPr lang="en-US" altLang="zh-CN" sz="2800" dirty="0"/>
          </a:p>
          <a:p>
            <a:pPr lvl="1" eaLnBrk="1" hangingPunct="1"/>
            <a:r>
              <a:rPr lang="zh-CN" altLang="en-US" sz="2400" dirty="0">
                <a:sym typeface="Wingdings" panose="05000000000000000000" pitchFamily="2" charset="2"/>
              </a:rPr>
              <a:t>第</a:t>
            </a:r>
            <a:r>
              <a:rPr lang="en-US" altLang="zh-CN" sz="2400" dirty="0">
                <a:sym typeface="Wingdings" panose="05000000000000000000" pitchFamily="2" charset="2"/>
              </a:rPr>
              <a:t>3</a:t>
            </a:r>
            <a:r>
              <a:rPr lang="zh-CN" altLang="en-US" sz="2400" dirty="0">
                <a:sym typeface="Wingdings" panose="05000000000000000000" pitchFamily="2" charset="2"/>
              </a:rPr>
              <a:t>页方法中，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lang="zh-CN" altLang="en-US" sz="2400" dirty="0">
                <a:sym typeface="Wingdings" panose="05000000000000000000" pitchFamily="2" charset="2"/>
              </a:rPr>
              <a:t>的含义是什么？即，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lang="zh-CN" altLang="en-US" sz="2400" dirty="0">
                <a:sym typeface="Wingdings" panose="05000000000000000000" pitchFamily="2" charset="2"/>
              </a:rPr>
              <a:t>对应什么符号串集合</a:t>
            </a:r>
            <a:br>
              <a:rPr lang="en-US" altLang="zh-CN" sz="2400" dirty="0">
                <a:sym typeface="Wingdings" panose="05000000000000000000" pitchFamily="2" charset="2"/>
              </a:rPr>
            </a:br>
            <a:r>
              <a:rPr lang="zh-CN" altLang="en-US" sz="2400" i="1" dirty="0">
                <a:sym typeface="Wingdings" panose="05000000000000000000" pitchFamily="2" charset="2"/>
              </a:rPr>
              <a:t>提示：</a:t>
            </a:r>
            <a:r>
              <a:rPr lang="zh-CN" altLang="en-US" sz="2400" dirty="0">
                <a:sym typeface="Wingdings" panose="05000000000000000000" pitchFamily="2" charset="2"/>
              </a:rPr>
              <a:t>产生式体现了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lang="zh-CN" altLang="en-US" sz="2400" dirty="0">
                <a:sym typeface="Wingdings" panose="05000000000000000000" pitchFamily="2" charset="2"/>
              </a:rPr>
              <a:t>和</a:t>
            </a:r>
            <a:r>
              <a:rPr lang="en-US" altLang="zh-CN" sz="2400" dirty="0" err="1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 err="1">
                <a:sym typeface="Wingdings" panose="05000000000000000000" pitchFamily="2" charset="2"/>
              </a:rPr>
              <a:t>j</a:t>
            </a:r>
            <a:r>
              <a:rPr lang="zh-CN" altLang="en-US" sz="2400" dirty="0">
                <a:sym typeface="Wingdings" panose="05000000000000000000" pitchFamily="2" charset="2"/>
              </a:rPr>
              <a:t>间符号拼接的关系</a:t>
            </a:r>
            <a:r>
              <a:rPr lang="en-US" altLang="zh-CN" sz="2400" dirty="0">
                <a:sym typeface="Wingdings" panose="05000000000000000000" pitchFamily="2" charset="2"/>
              </a:rPr>
              <a:t>——</a:t>
            </a:r>
            <a:r>
              <a:rPr lang="zh-CN" altLang="en-US" sz="2400" dirty="0">
                <a:sym typeface="Wingdings" panose="05000000000000000000" pitchFamily="2" charset="2"/>
              </a:rPr>
              <a:t>对应</a:t>
            </a:r>
            <a:r>
              <a:rPr lang="en-US" altLang="zh-CN" sz="2400" dirty="0">
                <a:sym typeface="Wingdings" panose="05000000000000000000" pitchFamily="2" charset="2"/>
              </a:rPr>
              <a:t>NFA</a:t>
            </a:r>
            <a:r>
              <a:rPr lang="zh-CN" altLang="en-US" sz="2400" dirty="0">
                <a:sym typeface="Wingdings" panose="05000000000000000000" pitchFamily="2" charset="2"/>
              </a:rPr>
              <a:t>状态迁移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 dirty="0">
                <a:sym typeface="Wingdings" panose="05000000000000000000" pitchFamily="2" charset="2"/>
              </a:rPr>
              <a:t>设计</a:t>
            </a:r>
            <a:r>
              <a:rPr lang="en-US" altLang="zh-CN" sz="2400" dirty="0">
                <a:sym typeface="Wingdings" panose="05000000000000000000" pitchFamily="2" charset="2"/>
              </a:rPr>
              <a:t>A</a:t>
            </a:r>
            <a:r>
              <a:rPr lang="en-US" altLang="zh-CN" sz="2400" baseline="-25000" dirty="0">
                <a:sym typeface="Wingdings" panose="05000000000000000000" pitchFamily="2" charset="2"/>
              </a:rPr>
              <a:t>i</a:t>
            </a:r>
            <a:r>
              <a:rPr lang="zh-CN" altLang="en-US" sz="2400" dirty="0">
                <a:sym typeface="Wingdings" panose="05000000000000000000" pitchFamily="2" charset="2"/>
              </a:rPr>
              <a:t>的另一</a:t>
            </a:r>
            <a:r>
              <a:rPr lang="zh-CN" altLang="en-US" sz="2400">
                <a:sym typeface="Wingdings" panose="05000000000000000000" pitchFamily="2" charset="2"/>
              </a:rPr>
              <a:t>种含义（另一种对应符号串集合方式），据此可得另一种转换方法</a:t>
            </a:r>
            <a:endParaRPr lang="zh-CN" altLang="zh-CN" sz="2400" dirty="0"/>
          </a:p>
        </p:txBody>
      </p:sp>
      <p:pic>
        <p:nvPicPr>
          <p:cNvPr id="45060" name="Picture 4" descr="7h">
            <a:extLst>
              <a:ext uri="{FF2B5EF4-FFF2-40B4-BE49-F238E27FC236}">
                <a16:creationId xmlns:a16="http://schemas.microsoft.com/office/drawing/2014/main" id="{02C55D5B-36AA-4C56-999B-E3F55D0F4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2060848"/>
            <a:ext cx="6953250" cy="178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F22AB08-E283-4239-8E6E-553B75F086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9920" y="1332360"/>
              <a:ext cx="7855560" cy="4740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F22AB08-E283-4239-8E6E-553B75F086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0560" y="1323000"/>
                <a:ext cx="7874280" cy="4758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CEB7295-E47F-4008-A032-2D22012712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405"/>
    </mc:Choice>
    <mc:Fallback>
      <p:transition spd="slow" advTm="124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8200</TotalTime>
  <Words>650</Words>
  <Application>Microsoft Office PowerPoint</Application>
  <PresentationFormat>全屏显示(4:3)</PresentationFormat>
  <Paragraphs>78</Paragraphs>
  <Slides>8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宋体</vt:lpstr>
      <vt:lpstr>Symbol</vt:lpstr>
      <vt:lpstr>Tahoma</vt:lpstr>
      <vt:lpstr>Times New Roman</vt:lpstr>
      <vt:lpstr>Wingdings</vt:lpstr>
      <vt:lpstr>Blends</vt:lpstr>
      <vt:lpstr>4.3  设计CFG</vt:lpstr>
      <vt:lpstr>正规式与上下文无关文法</vt:lpstr>
      <vt:lpstr>NFACFG</vt:lpstr>
      <vt:lpstr>为什么还需要正规式？</vt:lpstr>
      <vt:lpstr>4.3.2  CFG的验证</vt:lpstr>
      <vt:lpstr>一、S推导出的句子都L</vt:lpstr>
      <vt:lpstr>二、L中的符号串S都可推导出</vt:lpstr>
      <vt:lpstr>预习作业——CFG设计练习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1115</cp:revision>
  <dcterms:created xsi:type="dcterms:W3CDTF">2003-06-05T11:51:39Z</dcterms:created>
  <dcterms:modified xsi:type="dcterms:W3CDTF">2020-09-13T00:46:04Z</dcterms:modified>
</cp:coreProperties>
</file>

<file path=docProps/thumbnail.jpeg>
</file>